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charts/chart7.xml" ContentType="application/vnd.openxmlformats-officedocument.drawingml.chart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charts/chart3.xml" ContentType="application/vnd.openxmlformats-officedocument.drawingml.chart+xml"/>
  <Override PartName="/ppt/diagrams/quickStyle9.xml" ContentType="application/vnd.openxmlformats-officedocument.drawingml.diagramStyle+xml"/>
  <Override PartName="/ppt/charts/chart5.xml" ContentType="application/vnd.openxmlformats-officedocument.drawingml.chart+xml"/>
  <Override PartName="/ppt/diagrams/quickStyle11.xml" ContentType="application/vnd.openxmlformats-officedocument.drawingml.diagramStyl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layout11.xml" ContentType="application/vnd.openxmlformats-officedocument.drawingml.diagram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charts/chart8.xml" ContentType="application/vnd.openxmlformats-officedocument.drawingml.char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charts/chart6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charts/chart4.xml" ContentType="application/vnd.openxmlformats-officedocument.drawingml.chart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Default Extension="wmf" ContentType="image/x-wmf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77" r:id="rId1"/>
  </p:sldMasterIdLst>
  <p:notesMasterIdLst>
    <p:notesMasterId r:id="rId30"/>
  </p:notesMasterIdLst>
  <p:sldIdLst>
    <p:sldId id="256" r:id="rId2"/>
    <p:sldId id="301" r:id="rId3"/>
    <p:sldId id="306" r:id="rId4"/>
    <p:sldId id="267" r:id="rId5"/>
    <p:sldId id="302" r:id="rId6"/>
    <p:sldId id="290" r:id="rId7"/>
    <p:sldId id="277" r:id="rId8"/>
    <p:sldId id="313" r:id="rId9"/>
    <p:sldId id="270" r:id="rId10"/>
    <p:sldId id="314" r:id="rId11"/>
    <p:sldId id="315" r:id="rId12"/>
    <p:sldId id="279" r:id="rId13"/>
    <p:sldId id="292" r:id="rId14"/>
    <p:sldId id="293" r:id="rId15"/>
    <p:sldId id="308" r:id="rId16"/>
    <p:sldId id="309" r:id="rId17"/>
    <p:sldId id="310" r:id="rId18"/>
    <p:sldId id="320" r:id="rId19"/>
    <p:sldId id="294" r:id="rId20"/>
    <p:sldId id="257" r:id="rId21"/>
    <p:sldId id="261" r:id="rId22"/>
    <p:sldId id="297" r:id="rId23"/>
    <p:sldId id="318" r:id="rId24"/>
    <p:sldId id="321" r:id="rId25"/>
    <p:sldId id="316" r:id="rId26"/>
    <p:sldId id="312" r:id="rId27"/>
    <p:sldId id="288" r:id="rId28"/>
    <p:sldId id="319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576" autoAdjust="0"/>
  </p:normalViewPr>
  <p:slideViewPr>
    <p:cSldViewPr>
      <p:cViewPr varScale="1">
        <p:scale>
          <a:sx n="74" d="100"/>
          <a:sy n="74" d="100"/>
        </p:scale>
        <p:origin x="-108" y="-7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51;&#1080;&#1089;&#1090;%20Microsoft%20Excel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51;&#1080;&#1089;&#1090;%20Microsoft%20Excel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56;&#1040;&#1041;&#1054;&#1058;&#1040;\&#1055;&#1056;&#1054;&#1043;&#1056;&#1040;&#1052;&#1052;&#1067;\&#1071;-&#1091;&#1095;&#1080;&#1090;&#1077;&#1083;&#1100;\&#1071;%20&#1091;&#1095;&#1080;&#1090;&#1077;&#1083;&#1100;%202022\&#1074;&#1072;&#1082;&#1072;&#1085;&#1089;&#1080;&#1080;\&#1089;&#1074;&#1086;&#1076;%20&#1087;&#1086;%20&#1056;&#1058;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56;&#1040;&#1041;&#1054;&#1058;&#1040;\&#1055;&#1056;&#1054;&#1043;&#1056;&#1040;&#1052;&#1052;&#1067;\&#1071;-&#1091;&#1095;&#1080;&#1090;&#1077;&#1083;&#1100;\&#1071;%20&#1091;&#1095;&#1080;&#1090;&#1077;&#1083;&#1100;%202022\&#1074;&#1072;&#1082;&#1072;&#1085;&#1089;&#1080;&#1080;\&#1089;&#1074;&#1086;&#1076;%20&#1087;&#1086;%20&#1056;&#1058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педагогов по уровню квалификации, %</c:v>
                </c:pt>
              </c:strCache>
            </c:strRef>
          </c:tx>
          <c:dLbls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высшая категория</c:v>
                </c:pt>
                <c:pt idx="1">
                  <c:v>первая категория</c:v>
                </c:pt>
                <c:pt idx="2">
                  <c:v>СЗД</c:v>
                </c:pt>
                <c:pt idx="3">
                  <c:v>без категории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0.192</c:v>
                </c:pt>
                <c:pt idx="1">
                  <c:v>0.34500000000000008</c:v>
                </c:pt>
                <c:pt idx="2">
                  <c:v>0.10600000000000002</c:v>
                </c:pt>
                <c:pt idx="3">
                  <c:v>0.35700000000000032</c:v>
                </c:pt>
              </c:numCache>
            </c:numRef>
          </c:val>
        </c:ser>
      </c:pie3DChart>
    </c:plotArea>
    <c:legend>
      <c:legendPos val="r"/>
      <c:layout/>
    </c:legend>
    <c:plotVisOnly val="1"/>
  </c:chart>
  <c:txPr>
    <a:bodyPr/>
    <a:lstStyle/>
    <a:p>
      <a:pPr>
        <a:defRPr sz="1800" b="1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4"/>
  <c:chart>
    <c:title>
      <c:tx>
        <c:rich>
          <a:bodyPr/>
          <a:lstStyle/>
          <a:p>
            <a:pPr>
              <a:defRPr sz="1200">
                <a:solidFill>
                  <a:srgbClr val="C00000"/>
                </a:solidFill>
              </a:defRPr>
            </a:pPr>
            <a:r>
              <a:rPr lang="ru-RU" sz="1200">
                <a:solidFill>
                  <a:srgbClr val="C00000"/>
                </a:solidFill>
              </a:rPr>
              <a:t>Количество участников по уровням образования</a:t>
            </a:r>
          </a:p>
        </c:rich>
      </c:tx>
      <c:layout/>
    </c:title>
    <c:plotArea>
      <c:layout/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участников</c:v>
                </c:pt>
              </c:strCache>
            </c:strRef>
          </c:tx>
          <c:spPr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c:spPr>
          <c:dLbls>
            <c:showVal val="1"/>
          </c:dLbls>
          <c:cat>
            <c:strRef>
              <c:f>Лист1!$A$2:$A$10</c:f>
              <c:strCache>
                <c:ptCount val="9"/>
                <c:pt idx="0">
                  <c:v>аспирантура</c:v>
                </c:pt>
                <c:pt idx="1">
                  <c:v>бакалавриат</c:v>
                </c:pt>
                <c:pt idx="2">
                  <c:v>магистратура</c:v>
                </c:pt>
                <c:pt idx="3">
                  <c:v>неполное высшее</c:v>
                </c:pt>
                <c:pt idx="4">
                  <c:v>специалитет</c:v>
                </c:pt>
                <c:pt idx="5">
                  <c:v>специалитет(переквалификация)</c:v>
                </c:pt>
                <c:pt idx="6">
                  <c:v>ср.спец</c:v>
                </c:pt>
                <c:pt idx="7">
                  <c:v>среднее</c:v>
                </c:pt>
                <c:pt idx="8">
                  <c:v>студент 5 курса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1</c:v>
                </c:pt>
                <c:pt idx="1">
                  <c:v>102</c:v>
                </c:pt>
                <c:pt idx="2">
                  <c:v>12</c:v>
                </c:pt>
                <c:pt idx="3">
                  <c:v>1</c:v>
                </c:pt>
                <c:pt idx="4">
                  <c:v>447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</c:numCache>
            </c:numRef>
          </c:val>
        </c:ser>
        <c:axId val="176828416"/>
        <c:axId val="176829952"/>
      </c:barChart>
      <c:catAx>
        <c:axId val="176828416"/>
        <c:scaling>
          <c:orientation val="minMax"/>
        </c:scaling>
        <c:axPos val="l"/>
        <c:tickLblPos val="nextTo"/>
        <c:crossAx val="176829952"/>
        <c:crosses val="autoZero"/>
        <c:auto val="1"/>
        <c:lblAlgn val="ctr"/>
        <c:lblOffset val="100"/>
      </c:catAx>
      <c:valAx>
        <c:axId val="176829952"/>
        <c:scaling>
          <c:orientation val="minMax"/>
        </c:scaling>
        <c:axPos val="b"/>
        <c:majorGridlines/>
        <c:numFmt formatCode="General" sourceLinked="1"/>
        <c:tickLblPos val="nextTo"/>
        <c:crossAx val="176828416"/>
        <c:crosses val="autoZero"/>
        <c:crossBetween val="between"/>
      </c:valAx>
    </c:plotArea>
    <c:plotVisOnly val="1"/>
  </c:chart>
  <c:spPr>
    <a:solidFill>
      <a:schemeClr val="lt1"/>
    </a:solidFill>
    <a:ln w="25400" cap="flat" cmpd="sng" algn="ctr">
      <a:solidFill>
        <a:schemeClr val="accent5"/>
      </a:solidFill>
      <a:prstDash val="solid"/>
    </a:ln>
    <a:effectLst/>
  </c:spPr>
  <c:txPr>
    <a:bodyPr/>
    <a:lstStyle/>
    <a:p>
      <a:pPr>
        <a:defRPr b="1"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solidFill>
                  <a:srgbClr val="C00000"/>
                </a:solidFill>
              </a:defRPr>
            </a:pPr>
            <a:r>
              <a:rPr lang="ru-RU">
                <a:solidFill>
                  <a:srgbClr val="C00000"/>
                </a:solidFill>
              </a:rPr>
              <a:t>Результаты диагностики по уровням образования</a:t>
            </a:r>
          </a:p>
        </c:rich>
      </c:tx>
      <c:layout>
        <c:manualLayout>
          <c:xMode val="edge"/>
          <c:yMode val="edge"/>
          <c:x val="0.18928567897468057"/>
          <c:y val="0"/>
        </c:manualLayout>
      </c:layout>
    </c:title>
    <c:plotArea>
      <c:layout>
        <c:manualLayout>
          <c:layoutTarget val="inner"/>
          <c:xMode val="edge"/>
          <c:yMode val="edge"/>
          <c:x val="0.2012967309187868"/>
          <c:y val="0.12046144178424621"/>
          <c:w val="0.79870326908121303"/>
          <c:h val="0.46072861117283287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cat>
            <c:strRef>
              <c:f>Лист1!$A$2:$A$10</c:f>
              <c:strCache>
                <c:ptCount val="9"/>
                <c:pt idx="0">
                  <c:v>аспирантура</c:v>
                </c:pt>
                <c:pt idx="1">
                  <c:v>бакалавриат</c:v>
                </c:pt>
                <c:pt idx="2">
                  <c:v>магистратура</c:v>
                </c:pt>
                <c:pt idx="3">
                  <c:v>неполное высшее</c:v>
                </c:pt>
                <c:pt idx="4">
                  <c:v>специалитет</c:v>
                </c:pt>
                <c:pt idx="5">
                  <c:v>специалитет(переквалификация)</c:v>
                </c:pt>
                <c:pt idx="6">
                  <c:v>ср.спец</c:v>
                </c:pt>
                <c:pt idx="7">
                  <c:v>среднее</c:v>
                </c:pt>
                <c:pt idx="8">
                  <c:v>студент 5 курса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4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Минимальный</c:v>
                </c:pt>
              </c:strCache>
            </c:strRef>
          </c:tx>
          <c:dLbls>
            <c:showVal val="1"/>
          </c:dLbls>
          <c:cat>
            <c:strRef>
              <c:f>Лист1!$A$2:$A$10</c:f>
              <c:strCache>
                <c:ptCount val="9"/>
                <c:pt idx="0">
                  <c:v>аспирантура</c:v>
                </c:pt>
                <c:pt idx="1">
                  <c:v>бакалавриат</c:v>
                </c:pt>
                <c:pt idx="2">
                  <c:v>магистратура</c:v>
                </c:pt>
                <c:pt idx="3">
                  <c:v>неполное высшее</c:v>
                </c:pt>
                <c:pt idx="4">
                  <c:v>специалитет</c:v>
                </c:pt>
                <c:pt idx="5">
                  <c:v>специалитет(переквалификация)</c:v>
                </c:pt>
                <c:pt idx="6">
                  <c:v>ср.спец</c:v>
                </c:pt>
                <c:pt idx="7">
                  <c:v>среднее</c:v>
                </c:pt>
                <c:pt idx="8">
                  <c:v>студент 5 курса</c:v>
                </c:pt>
              </c:strCache>
            </c:strRef>
          </c:cat>
          <c:val>
            <c:numRef>
              <c:f>Лист1!$C$2:$C$10</c:f>
              <c:numCache>
                <c:formatCode>General</c:formatCode>
                <c:ptCount val="9"/>
                <c:pt idx="1">
                  <c:v>14</c:v>
                </c:pt>
                <c:pt idx="2">
                  <c:v>2</c:v>
                </c:pt>
                <c:pt idx="4">
                  <c:v>39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dPt>
            <c:idx val="7"/>
            <c:spPr>
              <a:gradFill rotWithShape="1">
                <a:gsLst>
                  <a:gs pos="0">
                    <a:schemeClr val="accent4">
                      <a:tint val="50000"/>
                      <a:satMod val="300000"/>
                    </a:schemeClr>
                  </a:gs>
                  <a:gs pos="35000">
                    <a:schemeClr val="accent4">
                      <a:tint val="37000"/>
                      <a:satMod val="300000"/>
                    </a:schemeClr>
                  </a:gs>
                  <a:gs pos="100000">
                    <a:schemeClr val="accent4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1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Lbls>
            <c:dLbl>
              <c:idx val="4"/>
              <c:layout>
                <c:manualLayout>
                  <c:x val="-2.4664757045963676E-2"/>
                  <c:y val="8.6738996213535507E-3"/>
                </c:manualLayout>
              </c:layout>
              <c:showVal val="1"/>
            </c:dLbl>
            <c:showVal val="1"/>
          </c:dLbls>
          <c:cat>
            <c:strRef>
              <c:f>Лист1!$A$2:$A$10</c:f>
              <c:strCache>
                <c:ptCount val="9"/>
                <c:pt idx="0">
                  <c:v>аспирантура</c:v>
                </c:pt>
                <c:pt idx="1">
                  <c:v>бакалавриат</c:v>
                </c:pt>
                <c:pt idx="2">
                  <c:v>магистратура</c:v>
                </c:pt>
                <c:pt idx="3">
                  <c:v>неполное высшее</c:v>
                </c:pt>
                <c:pt idx="4">
                  <c:v>специалитет</c:v>
                </c:pt>
                <c:pt idx="5">
                  <c:v>специалитет(переквалификация)</c:v>
                </c:pt>
                <c:pt idx="6">
                  <c:v>ср.спец</c:v>
                </c:pt>
                <c:pt idx="7">
                  <c:v>среднее</c:v>
                </c:pt>
                <c:pt idx="8">
                  <c:v>студент 5 курса</c:v>
                </c:pt>
              </c:strCache>
            </c:strRef>
          </c:cat>
          <c:val>
            <c:numRef>
              <c:f>Лист1!$D$2:$D$10</c:f>
              <c:numCache>
                <c:formatCode>General</c:formatCode>
                <c:ptCount val="9"/>
                <c:pt idx="1">
                  <c:v>61</c:v>
                </c:pt>
                <c:pt idx="2">
                  <c:v>5</c:v>
                </c:pt>
                <c:pt idx="3">
                  <c:v>1</c:v>
                </c:pt>
                <c:pt idx="4">
                  <c:v>162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Средний</c:v>
                </c:pt>
              </c:strCache>
            </c:strRef>
          </c:tx>
          <c:dLbls>
            <c:showVal val="1"/>
          </c:dLbls>
          <c:cat>
            <c:strRef>
              <c:f>Лист1!$A$2:$A$10</c:f>
              <c:strCache>
                <c:ptCount val="9"/>
                <c:pt idx="0">
                  <c:v>аспирантура</c:v>
                </c:pt>
                <c:pt idx="1">
                  <c:v>бакалавриат</c:v>
                </c:pt>
                <c:pt idx="2">
                  <c:v>магистратура</c:v>
                </c:pt>
                <c:pt idx="3">
                  <c:v>неполное высшее</c:v>
                </c:pt>
                <c:pt idx="4">
                  <c:v>специалитет</c:v>
                </c:pt>
                <c:pt idx="5">
                  <c:v>специалитет(переквалификация)</c:v>
                </c:pt>
                <c:pt idx="6">
                  <c:v>ср.спец</c:v>
                </c:pt>
                <c:pt idx="7">
                  <c:v>среднее</c:v>
                </c:pt>
                <c:pt idx="8">
                  <c:v>студент 5 курса</c:v>
                </c:pt>
              </c:strCache>
            </c:strRef>
          </c:cat>
          <c:val>
            <c:numRef>
              <c:f>Лист1!$E$2:$E$10</c:f>
              <c:numCache>
                <c:formatCode>General</c:formatCode>
                <c:ptCount val="9"/>
                <c:pt idx="0">
                  <c:v>1</c:v>
                </c:pt>
                <c:pt idx="1">
                  <c:v>27</c:v>
                </c:pt>
                <c:pt idx="2">
                  <c:v>5</c:v>
                </c:pt>
                <c:pt idx="4">
                  <c:v>245</c:v>
                </c:pt>
              </c:numCache>
            </c:numRef>
          </c:val>
        </c:ser>
        <c:axId val="176894720"/>
        <c:axId val="176896256"/>
      </c:barChart>
      <c:catAx>
        <c:axId val="176894720"/>
        <c:scaling>
          <c:orientation val="minMax"/>
        </c:scaling>
        <c:axPos val="b"/>
        <c:majorTickMark val="none"/>
        <c:tickLblPos val="nextTo"/>
        <c:crossAx val="176896256"/>
        <c:crosses val="autoZero"/>
        <c:auto val="1"/>
        <c:lblAlgn val="ctr"/>
        <c:lblOffset val="100"/>
      </c:catAx>
      <c:valAx>
        <c:axId val="176896256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Количество участников</a:t>
                </a:r>
              </a:p>
            </c:rich>
          </c:tx>
          <c:layout>
            <c:manualLayout>
              <c:xMode val="edge"/>
              <c:yMode val="edge"/>
              <c:x val="8.2963273700059625E-2"/>
              <c:y val="0.17500423450217781"/>
            </c:manualLayout>
          </c:layout>
        </c:title>
        <c:numFmt formatCode="General" sourceLinked="1"/>
        <c:majorTickMark val="none"/>
        <c:tickLblPos val="nextTo"/>
        <c:crossAx val="17689472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</c:chart>
  <c:spPr>
    <a:solidFill>
      <a:schemeClr val="lt1"/>
    </a:solidFill>
    <a:ln w="25400" cap="flat" cmpd="sng" algn="ctr">
      <a:solidFill>
        <a:schemeClr val="accent3"/>
      </a:solidFill>
      <a:prstDash val="solid"/>
    </a:ln>
    <a:effectLst/>
  </c:spPr>
  <c:txPr>
    <a:bodyPr/>
    <a:lstStyle/>
    <a:p>
      <a:pPr>
        <a:defRPr sz="900" b="1"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000">
                <a:solidFill>
                  <a:srgbClr val="C00000"/>
                </a:solidFill>
              </a:defRPr>
            </a:pPr>
            <a:r>
              <a:rPr lang="ru-RU" sz="1000" dirty="0">
                <a:solidFill>
                  <a:srgbClr val="C00000"/>
                </a:solidFill>
              </a:rPr>
              <a:t>Результаты диагностики по </a:t>
            </a:r>
            <a:r>
              <a:rPr lang="ru-RU" sz="1000" dirty="0" smtClean="0">
                <a:solidFill>
                  <a:srgbClr val="C00000"/>
                </a:solidFill>
              </a:rPr>
              <a:t>стажу работы </a:t>
            </a:r>
            <a:r>
              <a:rPr lang="ru-RU" sz="1000" dirty="0">
                <a:solidFill>
                  <a:srgbClr val="C00000"/>
                </a:solidFill>
              </a:rPr>
              <a:t>педагога</a:t>
            </a:r>
          </a:p>
        </c:rich>
      </c:tx>
      <c:layout>
        <c:manualLayout>
          <c:xMode val="edge"/>
          <c:yMode val="edge"/>
          <c:x val="0.35330200131233652"/>
          <c:y val="3.437500000000001E-2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dLbls>
            <c:showVal val="1"/>
          </c:dLbls>
          <c:cat>
            <c:strRef>
              <c:f>Лист1!$A$2:$A$8</c:f>
              <c:strCache>
                <c:ptCount val="7"/>
                <c:pt idx="0">
                  <c:v>более 31</c:v>
                </c:pt>
                <c:pt idx="1">
                  <c:v>от 11 до 15</c:v>
                </c:pt>
                <c:pt idx="2">
                  <c:v>от 16 до 20</c:v>
                </c:pt>
                <c:pt idx="3">
                  <c:v>от 1 до 3</c:v>
                </c:pt>
                <c:pt idx="4">
                  <c:v>от 21 до 30</c:v>
                </c:pt>
                <c:pt idx="5">
                  <c:v>от 3 до 5</c:v>
                </c:pt>
                <c:pt idx="6">
                  <c:v>от 6 до 10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4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Минимальный</c:v>
                </c:pt>
              </c:strCache>
            </c:strRef>
          </c:tx>
          <c:dLbls>
            <c:showVal val="1"/>
          </c:dLbls>
          <c:cat>
            <c:strRef>
              <c:f>Лист1!$A$2:$A$8</c:f>
              <c:strCache>
                <c:ptCount val="7"/>
                <c:pt idx="0">
                  <c:v>более 31</c:v>
                </c:pt>
                <c:pt idx="1">
                  <c:v>от 11 до 15</c:v>
                </c:pt>
                <c:pt idx="2">
                  <c:v>от 16 до 20</c:v>
                </c:pt>
                <c:pt idx="3">
                  <c:v>от 1 до 3</c:v>
                </c:pt>
                <c:pt idx="4">
                  <c:v>от 21 до 30</c:v>
                </c:pt>
                <c:pt idx="5">
                  <c:v>от 3 до 5</c:v>
                </c:pt>
                <c:pt idx="6">
                  <c:v>от 6 до 10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9</c:v>
                </c:pt>
                <c:pt idx="1">
                  <c:v>6</c:v>
                </c:pt>
                <c:pt idx="2">
                  <c:v>2</c:v>
                </c:pt>
                <c:pt idx="3">
                  <c:v>9</c:v>
                </c:pt>
                <c:pt idx="4">
                  <c:v>7</c:v>
                </c:pt>
                <c:pt idx="5">
                  <c:v>6</c:v>
                </c:pt>
                <c:pt idx="6">
                  <c:v>16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dLbls>
            <c:showVal val="1"/>
          </c:dLbls>
          <c:cat>
            <c:strRef>
              <c:f>Лист1!$A$2:$A$8</c:f>
              <c:strCache>
                <c:ptCount val="7"/>
                <c:pt idx="0">
                  <c:v>более 31</c:v>
                </c:pt>
                <c:pt idx="1">
                  <c:v>от 11 до 15</c:v>
                </c:pt>
                <c:pt idx="2">
                  <c:v>от 16 до 20</c:v>
                </c:pt>
                <c:pt idx="3">
                  <c:v>от 1 до 3</c:v>
                </c:pt>
                <c:pt idx="4">
                  <c:v>от 21 до 30</c:v>
                </c:pt>
                <c:pt idx="5">
                  <c:v>от 3 до 5</c:v>
                </c:pt>
                <c:pt idx="6">
                  <c:v>от 6 до 10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  <c:pt idx="0">
                  <c:v>33</c:v>
                </c:pt>
                <c:pt idx="1">
                  <c:v>37</c:v>
                </c:pt>
                <c:pt idx="2">
                  <c:v>20</c:v>
                </c:pt>
                <c:pt idx="3">
                  <c:v>37</c:v>
                </c:pt>
                <c:pt idx="4">
                  <c:v>30</c:v>
                </c:pt>
                <c:pt idx="5">
                  <c:v>30</c:v>
                </c:pt>
                <c:pt idx="6">
                  <c:v>46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средний</c:v>
                </c:pt>
              </c:strCache>
            </c:strRef>
          </c:tx>
          <c:dLbls>
            <c:showVal val="1"/>
          </c:dLbls>
          <c:cat>
            <c:strRef>
              <c:f>Лист1!$A$2:$A$8</c:f>
              <c:strCache>
                <c:ptCount val="7"/>
                <c:pt idx="0">
                  <c:v>более 31</c:v>
                </c:pt>
                <c:pt idx="1">
                  <c:v>от 11 до 15</c:v>
                </c:pt>
                <c:pt idx="2">
                  <c:v>от 16 до 20</c:v>
                </c:pt>
                <c:pt idx="3">
                  <c:v>от 1 до 3</c:v>
                </c:pt>
                <c:pt idx="4">
                  <c:v>от 21 до 30</c:v>
                </c:pt>
                <c:pt idx="5">
                  <c:v>от 3 до 5</c:v>
                </c:pt>
                <c:pt idx="6">
                  <c:v>от 6 до 10</c:v>
                </c:pt>
              </c:strCache>
            </c:strRef>
          </c:cat>
          <c:val>
            <c:numRef>
              <c:f>Лист1!$E$2:$E$8</c:f>
              <c:numCache>
                <c:formatCode>General</c:formatCode>
                <c:ptCount val="7"/>
                <c:pt idx="0">
                  <c:v>55</c:v>
                </c:pt>
                <c:pt idx="1">
                  <c:v>43</c:v>
                </c:pt>
                <c:pt idx="2">
                  <c:v>36</c:v>
                </c:pt>
                <c:pt idx="3">
                  <c:v>7</c:v>
                </c:pt>
                <c:pt idx="4">
                  <c:v>66</c:v>
                </c:pt>
                <c:pt idx="5">
                  <c:v>19</c:v>
                </c:pt>
                <c:pt idx="6">
                  <c:v>52</c:v>
                </c:pt>
              </c:numCache>
            </c:numRef>
          </c:val>
        </c:ser>
        <c:axId val="176938368"/>
        <c:axId val="176952448"/>
      </c:barChart>
      <c:catAx>
        <c:axId val="176938368"/>
        <c:scaling>
          <c:orientation val="minMax"/>
        </c:scaling>
        <c:axPos val="b"/>
        <c:majorTickMark val="none"/>
        <c:tickLblPos val="nextTo"/>
        <c:crossAx val="176952448"/>
        <c:crosses val="autoZero"/>
        <c:auto val="1"/>
        <c:lblAlgn val="ctr"/>
        <c:lblOffset val="100"/>
      </c:catAx>
      <c:valAx>
        <c:axId val="176952448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>
                    <a:solidFill>
                      <a:schemeClr val="accent6">
                        <a:lumMod val="50000"/>
                      </a:schemeClr>
                    </a:solidFill>
                  </a:defRPr>
                </a:pPr>
                <a:r>
                  <a:rPr lang="ru-RU" dirty="0">
                    <a:solidFill>
                      <a:schemeClr val="accent6">
                        <a:lumMod val="50000"/>
                      </a:schemeClr>
                    </a:solidFill>
                  </a:rPr>
                  <a:t>Количество </a:t>
                </a:r>
                <a:r>
                  <a:rPr lang="ru-RU" baseline="0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ru-RU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участников</a:t>
                </a:r>
                <a:endParaRPr lang="ru-RU" dirty="0">
                  <a:solidFill>
                    <a:schemeClr val="accent6">
                      <a:lumMod val="50000"/>
                    </a:schemeClr>
                  </a:solidFill>
                </a:endParaRPr>
              </a:p>
            </c:rich>
          </c:tx>
          <c:layout>
            <c:manualLayout>
              <c:xMode val="edge"/>
              <c:yMode val="edge"/>
              <c:x val="8.3333333333333343E-2"/>
              <c:y val="0.16410974177472346"/>
            </c:manualLayout>
          </c:layout>
        </c:title>
        <c:numFmt formatCode="General" sourceLinked="1"/>
        <c:majorTickMark val="none"/>
        <c:tickLblPos val="nextTo"/>
        <c:crossAx val="17693836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</c:chart>
  <c:spPr>
    <a:solidFill>
      <a:schemeClr val="lt1"/>
    </a:solidFill>
    <a:ln w="25400" cap="flat" cmpd="sng" algn="ctr">
      <a:solidFill>
        <a:schemeClr val="accent4"/>
      </a:solidFill>
      <a:prstDash val="solid"/>
    </a:ln>
    <a:effectLst/>
  </c:spPr>
  <c:txPr>
    <a:bodyPr/>
    <a:lstStyle/>
    <a:p>
      <a:pPr>
        <a:defRPr b="1"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bar"/>
        <c:grouping val="stacked"/>
        <c:ser>
          <c:idx val="0"/>
          <c:order val="0"/>
          <c:tx>
            <c:strRef>
              <c:f>Лист3!$H$3891</c:f>
              <c:strCache>
                <c:ptCount val="1"/>
                <c:pt idx="0">
                  <c:v>кол-во КПК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Лист3!$I$3890:$K$3890</c:f>
              <c:strCache>
                <c:ptCount val="3"/>
                <c:pt idx="0">
                  <c:v>очно-дистанционные</c:v>
                </c:pt>
                <c:pt idx="1">
                  <c:v>модульные</c:v>
                </c:pt>
                <c:pt idx="2">
                  <c:v>из реестра Академии</c:v>
                </c:pt>
              </c:strCache>
            </c:strRef>
          </c:cat>
          <c:val>
            <c:numRef>
              <c:f>Лист3!$I$3891:$K$3891</c:f>
              <c:numCache>
                <c:formatCode>General</c:formatCode>
                <c:ptCount val="3"/>
                <c:pt idx="0">
                  <c:v>233</c:v>
                </c:pt>
                <c:pt idx="1">
                  <c:v>5</c:v>
                </c:pt>
                <c:pt idx="2">
                  <c:v>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C6E-4219-8C4F-129069EC396C}"/>
            </c:ext>
          </c:extLst>
        </c:ser>
        <c:ser>
          <c:idx val="1"/>
          <c:order val="1"/>
          <c:tx>
            <c:strRef>
              <c:f>Лист3!$H$3892</c:f>
              <c:strCache>
                <c:ptCount val="1"/>
                <c:pt idx="0">
                  <c:v>кол-во слушателей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Лист3!$I$3890:$K$3890</c:f>
              <c:strCache>
                <c:ptCount val="3"/>
                <c:pt idx="0">
                  <c:v>очно-дистанционные</c:v>
                </c:pt>
                <c:pt idx="1">
                  <c:v>модульные</c:v>
                </c:pt>
                <c:pt idx="2">
                  <c:v>из реестра Академии</c:v>
                </c:pt>
              </c:strCache>
            </c:strRef>
          </c:cat>
          <c:val>
            <c:numRef>
              <c:f>Лист3!$I$3892:$K$3892</c:f>
              <c:numCache>
                <c:formatCode>General</c:formatCode>
                <c:ptCount val="3"/>
                <c:pt idx="0">
                  <c:v>7035</c:v>
                </c:pt>
                <c:pt idx="1">
                  <c:v>404</c:v>
                </c:pt>
                <c:pt idx="2">
                  <c:v>880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C6E-4219-8C4F-129069EC396C}"/>
            </c:ext>
          </c:extLst>
        </c:ser>
        <c:overlap val="100"/>
        <c:axId val="108709760"/>
        <c:axId val="108711296"/>
      </c:barChart>
      <c:catAx>
        <c:axId val="108709760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108711296"/>
        <c:crosses val="autoZero"/>
        <c:auto val="1"/>
        <c:lblAlgn val="ctr"/>
        <c:lblOffset val="100"/>
      </c:catAx>
      <c:valAx>
        <c:axId val="108711296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10870976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</c:dTable>
      <c:spPr>
        <a:noFill/>
        <a:ln>
          <a:noFill/>
        </a:ln>
        <a:effectLst/>
      </c:spPr>
    </c:plotArea>
    <c:plotVisOnly val="1"/>
    <c:dispBlanksAs val="gap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b="1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bar"/>
        <c:grouping val="stacked"/>
        <c:ser>
          <c:idx val="0"/>
          <c:order val="0"/>
          <c:tx>
            <c:strRef>
              <c:f>Лист3!$A$3894</c:f>
              <c:strCache>
                <c:ptCount val="1"/>
                <c:pt idx="0">
                  <c:v>Кол-во КПК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cat>
            <c:strRef>
              <c:f>Лист3!$B$3893:$D$3893</c:f>
              <c:strCache>
                <c:ptCount val="3"/>
                <c:pt idx="0">
                  <c:v>2019-20</c:v>
                </c:pt>
                <c:pt idx="1">
                  <c:v>2020-21</c:v>
                </c:pt>
                <c:pt idx="2">
                  <c:v>2021-22</c:v>
                </c:pt>
              </c:strCache>
            </c:strRef>
          </c:cat>
          <c:val>
            <c:numRef>
              <c:f>Лист3!$B$3894:$D$3894</c:f>
              <c:numCache>
                <c:formatCode>General</c:formatCode>
                <c:ptCount val="3"/>
                <c:pt idx="0">
                  <c:v>197</c:v>
                </c:pt>
                <c:pt idx="1">
                  <c:v>229</c:v>
                </c:pt>
                <c:pt idx="2">
                  <c:v>233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7F5-442A-B49B-D5F9BD4A746F}"/>
            </c:ext>
          </c:extLst>
        </c:ser>
        <c:ser>
          <c:idx val="1"/>
          <c:order val="1"/>
          <c:tx>
            <c:strRef>
              <c:f>Лист3!$A$3895</c:f>
              <c:strCache>
                <c:ptCount val="1"/>
                <c:pt idx="0">
                  <c:v>Кол-во слушателей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cat>
            <c:strRef>
              <c:f>Лист3!$B$3893:$D$3893</c:f>
              <c:strCache>
                <c:ptCount val="3"/>
                <c:pt idx="0">
                  <c:v>2019-20</c:v>
                </c:pt>
                <c:pt idx="1">
                  <c:v>2020-21</c:v>
                </c:pt>
                <c:pt idx="2">
                  <c:v>2021-22</c:v>
                </c:pt>
              </c:strCache>
            </c:strRef>
          </c:cat>
          <c:val>
            <c:numRef>
              <c:f>Лист3!$B$3895:$D$3895</c:f>
              <c:numCache>
                <c:formatCode>General</c:formatCode>
                <c:ptCount val="3"/>
                <c:pt idx="0">
                  <c:v>7683</c:v>
                </c:pt>
                <c:pt idx="1">
                  <c:v>5274</c:v>
                </c:pt>
                <c:pt idx="2">
                  <c:v>7035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7F5-442A-B49B-D5F9BD4A746F}"/>
            </c:ext>
          </c:extLst>
        </c:ser>
        <c:shape val="box"/>
        <c:axId val="108849024"/>
        <c:axId val="108850560"/>
        <c:axId val="0"/>
      </c:bar3DChart>
      <c:catAx>
        <c:axId val="108849024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108850560"/>
        <c:crosses val="autoZero"/>
        <c:auto val="1"/>
        <c:lblAlgn val="ctr"/>
        <c:lblOffset val="100"/>
      </c:catAx>
      <c:valAx>
        <c:axId val="108850560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10884902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</c:dTable>
      <c:spPr>
        <a:noFill/>
        <a:ln>
          <a:noFill/>
        </a:ln>
        <a:effectLst/>
      </c:spPr>
    </c:plotArea>
    <c:plotVisOnly val="1"/>
    <c:dispBlanksAs val="gap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b="1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plotArea>
      <c:layout/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повышение квалификации</c:v>
                </c:pt>
              </c:strCache>
            </c:strRef>
          </c:tx>
          <c:dLbls>
            <c:showVal val="1"/>
          </c:dLbls>
          <c:cat>
            <c:strRef>
              <c:f>Лист1!$A$2:$A$14</c:f>
              <c:strCache>
                <c:ptCount val="13"/>
                <c:pt idx="0">
                  <c:v>начальные классы</c:v>
                </c:pt>
                <c:pt idx="1">
                  <c:v>русский язык и литература</c:v>
                </c:pt>
                <c:pt idx="2">
                  <c:v>родной язык и литература</c:v>
                </c:pt>
                <c:pt idx="3">
                  <c:v>иностранный язык</c:v>
                </c:pt>
                <c:pt idx="4">
                  <c:v>математика</c:v>
                </c:pt>
                <c:pt idx="5">
                  <c:v>история</c:v>
                </c:pt>
                <c:pt idx="6">
                  <c:v>география</c:v>
                </c:pt>
                <c:pt idx="7">
                  <c:v>биология</c:v>
                </c:pt>
                <c:pt idx="8">
                  <c:v>ИЗО</c:v>
                </c:pt>
                <c:pt idx="9">
                  <c:v>музыка</c:v>
                </c:pt>
                <c:pt idx="10">
                  <c:v>технология</c:v>
                </c:pt>
                <c:pt idx="11">
                  <c:v>физическая культура</c:v>
                </c:pt>
                <c:pt idx="12">
                  <c:v>административные работники</c:v>
                </c:pt>
              </c:strCache>
            </c:strRef>
          </c:cat>
          <c:val>
            <c:numRef>
              <c:f>Лист1!$B$2:$B$14</c:f>
              <c:numCache>
                <c:formatCode>0.00%</c:formatCode>
                <c:ptCount val="13"/>
                <c:pt idx="0" formatCode="0%">
                  <c:v>1</c:v>
                </c:pt>
                <c:pt idx="1">
                  <c:v>0.99690000000000001</c:v>
                </c:pt>
                <c:pt idx="2">
                  <c:v>0.65830000000000077</c:v>
                </c:pt>
                <c:pt idx="3">
                  <c:v>0.84419999999999995</c:v>
                </c:pt>
                <c:pt idx="4">
                  <c:v>0.76810000000000089</c:v>
                </c:pt>
                <c:pt idx="5">
                  <c:v>0.80110000000000003</c:v>
                </c:pt>
                <c:pt idx="6">
                  <c:v>0.94570000000000065</c:v>
                </c:pt>
                <c:pt idx="7">
                  <c:v>0.94440000000000002</c:v>
                </c:pt>
                <c:pt idx="8">
                  <c:v>0.9143</c:v>
                </c:pt>
                <c:pt idx="9">
                  <c:v>0.98609999999999998</c:v>
                </c:pt>
                <c:pt idx="10" formatCode="0%">
                  <c:v>1</c:v>
                </c:pt>
                <c:pt idx="11" formatCode="0%">
                  <c:v>1</c:v>
                </c:pt>
                <c:pt idx="12">
                  <c:v>0.6855</c:v>
                </c:pt>
              </c:numCache>
            </c:numRef>
          </c:val>
        </c:ser>
        <c:axId val="108880256"/>
        <c:axId val="108881792"/>
      </c:barChart>
      <c:catAx>
        <c:axId val="108880256"/>
        <c:scaling>
          <c:orientation val="minMax"/>
        </c:scaling>
        <c:axPos val="l"/>
        <c:numFmt formatCode="General" sourceLinked="1"/>
        <c:tickLblPos val="nextTo"/>
        <c:crossAx val="108881792"/>
        <c:crosses val="autoZero"/>
        <c:auto val="1"/>
        <c:lblAlgn val="ctr"/>
        <c:lblOffset val="100"/>
      </c:catAx>
      <c:valAx>
        <c:axId val="108881792"/>
        <c:scaling>
          <c:orientation val="minMax"/>
        </c:scaling>
        <c:axPos val="b"/>
        <c:majorGridlines/>
        <c:numFmt formatCode="0%" sourceLinked="1"/>
        <c:tickLblPos val="nextTo"/>
        <c:crossAx val="108880256"/>
        <c:crosses val="autoZero"/>
        <c:crossBetween val="between"/>
      </c:valAx>
    </c:plotArea>
    <c:legend>
      <c:legendPos val="t"/>
      <c:layout/>
    </c:legend>
    <c:plotVisOnly val="1"/>
    <c:dispBlanksAs val="gap"/>
  </c:chart>
  <c:txPr>
    <a:bodyPr/>
    <a:lstStyle/>
    <a:p>
      <a:pPr>
        <a:defRPr sz="12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0"/>
  <c:chart>
    <c:title>
      <c:tx>
        <c:rich>
          <a:bodyPr/>
          <a:lstStyle/>
          <a:p>
            <a:pPr>
              <a:defRPr sz="1400">
                <a:solidFill>
                  <a:schemeClr val="accent4">
                    <a:lumMod val="75000"/>
                  </a:schemeClr>
                </a:solidFill>
              </a:defRPr>
            </a:pPr>
            <a:r>
              <a:rPr lang="ru-RU" sz="1400" dirty="0">
                <a:solidFill>
                  <a:schemeClr val="accent4">
                    <a:lumMod val="75000"/>
                  </a:schemeClr>
                </a:solidFill>
              </a:rPr>
              <a:t>Вакансии в школах в разрезе муниципалитетов за 2 </a:t>
            </a:r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</a:rPr>
              <a:t>года (ед.)</a:t>
            </a:r>
            <a:endParaRPr lang="ru-RU" sz="1400" dirty="0">
              <a:solidFill>
                <a:schemeClr val="accent4">
                  <a:lumMod val="75000"/>
                </a:schemeClr>
              </a:solidFill>
            </a:endParaRPr>
          </a:p>
        </c:rich>
      </c:tx>
      <c:layout>
        <c:manualLayout>
          <c:xMode val="edge"/>
          <c:yMode val="edge"/>
          <c:x val="4.3908164793283785E-2"/>
          <c:y val="3.2732630207130554E-2"/>
        </c:manualLayout>
      </c:layout>
    </c:title>
    <c:plotArea>
      <c:layout>
        <c:manualLayout>
          <c:layoutTarget val="inner"/>
          <c:xMode val="edge"/>
          <c:yMode val="edge"/>
          <c:x val="0.29188061229911755"/>
          <c:y val="0.13495020528305837"/>
          <c:w val="0.68000254400074656"/>
          <c:h val="0.84325134285953263"/>
        </c:manualLayout>
      </c:layout>
      <c:barChart>
        <c:barDir val="bar"/>
        <c:grouping val="clustered"/>
        <c:ser>
          <c:idx val="1"/>
          <c:order val="1"/>
          <c:tx>
            <c:strRef>
              <c:f>'Сравнение с 2021 г.'!$D$1</c:f>
              <c:strCache>
                <c:ptCount val="1"/>
                <c:pt idx="0">
                  <c:v>2021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strRef>
              <c:f>'Сравнение с 2021 г.'!$B$2:$B$21</c:f>
              <c:strCache>
                <c:ptCount val="20"/>
                <c:pt idx="0">
                  <c:v>г. Кызыл</c:v>
                </c:pt>
                <c:pt idx="1">
                  <c:v>Дзун-Хемчикский</c:v>
                </c:pt>
                <c:pt idx="2">
                  <c:v>Улуг-Хемский</c:v>
                </c:pt>
                <c:pt idx="3">
                  <c:v>Пий-Хемский</c:v>
                </c:pt>
                <c:pt idx="4">
                  <c:v>Барун-Хемчикский</c:v>
                </c:pt>
                <c:pt idx="5">
                  <c:v>Каа-Хемский</c:v>
                </c:pt>
                <c:pt idx="6">
                  <c:v>Тандинский </c:v>
                </c:pt>
                <c:pt idx="7">
                  <c:v>Кызылский</c:v>
                </c:pt>
                <c:pt idx="8">
                  <c:v>Тес-Хемский</c:v>
                </c:pt>
                <c:pt idx="9">
                  <c:v>Овюрский</c:v>
                </c:pt>
                <c:pt idx="10">
                  <c:v>Сут-Хольский</c:v>
                </c:pt>
                <c:pt idx="11">
                  <c:v>Эрзинский</c:v>
                </c:pt>
                <c:pt idx="12">
                  <c:v>г.Ак-Довурак</c:v>
                </c:pt>
                <c:pt idx="13">
                  <c:v>Монгун-Тайгинский</c:v>
                </c:pt>
                <c:pt idx="14">
                  <c:v>Бай-Тайгинский</c:v>
                </c:pt>
                <c:pt idx="15">
                  <c:v>Ресучреждения</c:v>
                </c:pt>
                <c:pt idx="16">
                  <c:v>Тоджинский</c:v>
                </c:pt>
                <c:pt idx="17">
                  <c:v>Чеди-Хольский</c:v>
                </c:pt>
                <c:pt idx="18">
                  <c:v>Чаа-Хольский</c:v>
                </c:pt>
                <c:pt idx="19">
                  <c:v>Тере-Хольский</c:v>
                </c:pt>
              </c:strCache>
            </c:strRef>
          </c:cat>
          <c:val>
            <c:numRef>
              <c:f>'Сравнение с 2021 г.'!$D$2:$D$21</c:f>
              <c:numCache>
                <c:formatCode>0</c:formatCode>
                <c:ptCount val="20"/>
                <c:pt idx="0">
                  <c:v>131</c:v>
                </c:pt>
                <c:pt idx="1">
                  <c:v>24.5</c:v>
                </c:pt>
                <c:pt idx="2">
                  <c:v>33</c:v>
                </c:pt>
                <c:pt idx="3">
                  <c:v>31</c:v>
                </c:pt>
                <c:pt idx="4">
                  <c:v>20</c:v>
                </c:pt>
                <c:pt idx="5">
                  <c:v>12</c:v>
                </c:pt>
                <c:pt idx="6">
                  <c:v>23</c:v>
                </c:pt>
                <c:pt idx="7">
                  <c:v>25</c:v>
                </c:pt>
                <c:pt idx="8">
                  <c:v>14</c:v>
                </c:pt>
                <c:pt idx="9">
                  <c:v>7</c:v>
                </c:pt>
                <c:pt idx="10">
                  <c:v>10</c:v>
                </c:pt>
                <c:pt idx="11">
                  <c:v>16</c:v>
                </c:pt>
                <c:pt idx="12">
                  <c:v>14</c:v>
                </c:pt>
                <c:pt idx="13">
                  <c:v>3.5</c:v>
                </c:pt>
                <c:pt idx="14">
                  <c:v>10</c:v>
                </c:pt>
                <c:pt idx="15">
                  <c:v>7</c:v>
                </c:pt>
                <c:pt idx="16">
                  <c:v>6</c:v>
                </c:pt>
                <c:pt idx="17">
                  <c:v>7</c:v>
                </c:pt>
                <c:pt idx="18">
                  <c:v>7</c:v>
                </c:pt>
                <c:pt idx="19">
                  <c:v>2</c:v>
                </c:pt>
              </c:numCache>
            </c:numRef>
          </c:val>
        </c:ser>
        <c:ser>
          <c:idx val="0"/>
          <c:order val="0"/>
          <c:tx>
            <c:strRef>
              <c:f>'Сравнение с 2021 г.'!$C$1</c:f>
              <c:strCache>
                <c:ptCount val="1"/>
                <c:pt idx="0">
                  <c:v>2022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strRef>
              <c:f>'Сравнение с 2021 г.'!$B$2:$B$21</c:f>
              <c:strCache>
                <c:ptCount val="20"/>
                <c:pt idx="0">
                  <c:v>г. Кызыл</c:v>
                </c:pt>
                <c:pt idx="1">
                  <c:v>Дзун-Хемчикский</c:v>
                </c:pt>
                <c:pt idx="2">
                  <c:v>Улуг-Хемский</c:v>
                </c:pt>
                <c:pt idx="3">
                  <c:v>Пий-Хемский</c:v>
                </c:pt>
                <c:pt idx="4">
                  <c:v>Барун-Хемчикский</c:v>
                </c:pt>
                <c:pt idx="5">
                  <c:v>Каа-Хемский</c:v>
                </c:pt>
                <c:pt idx="6">
                  <c:v>Тандинский </c:v>
                </c:pt>
                <c:pt idx="7">
                  <c:v>Кызылский</c:v>
                </c:pt>
                <c:pt idx="8">
                  <c:v>Тес-Хемский</c:v>
                </c:pt>
                <c:pt idx="9">
                  <c:v>Овюрский</c:v>
                </c:pt>
                <c:pt idx="10">
                  <c:v>Сут-Хольский</c:v>
                </c:pt>
                <c:pt idx="11">
                  <c:v>Эрзинский</c:v>
                </c:pt>
                <c:pt idx="12">
                  <c:v>г.Ак-Довурак</c:v>
                </c:pt>
                <c:pt idx="13">
                  <c:v>Монгун-Тайгинский</c:v>
                </c:pt>
                <c:pt idx="14">
                  <c:v>Бай-Тайгинский</c:v>
                </c:pt>
                <c:pt idx="15">
                  <c:v>Ресучреждения</c:v>
                </c:pt>
                <c:pt idx="16">
                  <c:v>Тоджинский</c:v>
                </c:pt>
                <c:pt idx="17">
                  <c:v>Чеди-Хольский</c:v>
                </c:pt>
                <c:pt idx="18">
                  <c:v>Чаа-Хольский</c:v>
                </c:pt>
                <c:pt idx="19">
                  <c:v>Тере-Хольский</c:v>
                </c:pt>
              </c:strCache>
            </c:strRef>
          </c:cat>
          <c:val>
            <c:numRef>
              <c:f>'Сравнение с 2021 г.'!$C$2:$C$21</c:f>
              <c:numCache>
                <c:formatCode>General</c:formatCode>
                <c:ptCount val="20"/>
                <c:pt idx="0">
                  <c:v>69</c:v>
                </c:pt>
                <c:pt idx="1">
                  <c:v>34</c:v>
                </c:pt>
                <c:pt idx="2">
                  <c:v>25</c:v>
                </c:pt>
                <c:pt idx="3">
                  <c:v>23</c:v>
                </c:pt>
                <c:pt idx="4">
                  <c:v>22</c:v>
                </c:pt>
                <c:pt idx="5">
                  <c:v>20</c:v>
                </c:pt>
                <c:pt idx="6">
                  <c:v>20</c:v>
                </c:pt>
                <c:pt idx="7">
                  <c:v>19</c:v>
                </c:pt>
                <c:pt idx="8">
                  <c:v>16</c:v>
                </c:pt>
                <c:pt idx="9">
                  <c:v>15</c:v>
                </c:pt>
                <c:pt idx="10">
                  <c:v>11</c:v>
                </c:pt>
                <c:pt idx="11">
                  <c:v>10</c:v>
                </c:pt>
                <c:pt idx="12">
                  <c:v>9</c:v>
                </c:pt>
                <c:pt idx="13">
                  <c:v>9</c:v>
                </c:pt>
                <c:pt idx="14">
                  <c:v>8</c:v>
                </c:pt>
                <c:pt idx="15">
                  <c:v>6</c:v>
                </c:pt>
                <c:pt idx="16">
                  <c:v>6</c:v>
                </c:pt>
                <c:pt idx="17">
                  <c:v>5</c:v>
                </c:pt>
                <c:pt idx="18">
                  <c:v>4</c:v>
                </c:pt>
                <c:pt idx="19">
                  <c:v>0</c:v>
                </c:pt>
              </c:numCache>
            </c:numRef>
          </c:val>
        </c:ser>
        <c:dLbls>
          <c:showVal val="1"/>
        </c:dLbls>
        <c:overlap val="-25"/>
        <c:axId val="110003712"/>
        <c:axId val="110005248"/>
      </c:barChart>
      <c:catAx>
        <c:axId val="110003712"/>
        <c:scaling>
          <c:orientation val="minMax"/>
        </c:scaling>
        <c:axPos val="l"/>
        <c:majorTickMark val="none"/>
        <c:tickLblPos val="nextTo"/>
        <c:txPr>
          <a:bodyPr/>
          <a:lstStyle/>
          <a:p>
            <a:pPr>
              <a:defRPr sz="105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0005248"/>
        <c:crosses val="autoZero"/>
        <c:auto val="1"/>
        <c:lblAlgn val="ctr"/>
        <c:lblOffset val="100"/>
      </c:catAx>
      <c:valAx>
        <c:axId val="110005248"/>
        <c:scaling>
          <c:orientation val="minMax"/>
        </c:scaling>
        <c:delete val="1"/>
        <c:axPos val="b"/>
        <c:numFmt formatCode="0" sourceLinked="1"/>
        <c:tickLblPos val="none"/>
        <c:crossAx val="11000371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3759966686471235"/>
          <c:y val="0.12322070331760922"/>
          <c:w val="0.26845507503997201"/>
          <c:h val="4.5418018472354466E-2"/>
        </c:manualLayout>
      </c:layout>
      <c:txPr>
        <a:bodyPr/>
        <a:lstStyle/>
        <a:p>
          <a:pPr>
            <a:defRPr sz="1200" b="1"/>
          </a:pPr>
          <a:endParaRPr lang="ru-RU"/>
        </a:p>
      </c:txPr>
    </c:legend>
    <c:plotVisOnly val="1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>
                <a:solidFill>
                  <a:schemeClr val="accent4">
                    <a:lumMod val="75000"/>
                  </a:schemeClr>
                </a:solidFill>
              </a:defRPr>
            </a:pPr>
            <a:r>
              <a:rPr lang="ru-RU" sz="1400">
                <a:solidFill>
                  <a:schemeClr val="accent4">
                    <a:lumMod val="75000"/>
                  </a:schemeClr>
                </a:solidFill>
              </a:rPr>
              <a:t>Вакансии по предметам за 2 года</a:t>
            </a:r>
          </a:p>
        </c:rich>
      </c:tx>
      <c:layout>
        <c:manualLayout>
          <c:xMode val="edge"/>
          <c:yMode val="edge"/>
          <c:x val="0.25865515944496126"/>
          <c:y val="0"/>
        </c:manualLayout>
      </c:layout>
    </c:title>
    <c:plotArea>
      <c:layout>
        <c:manualLayout>
          <c:layoutTarget val="inner"/>
          <c:xMode val="edge"/>
          <c:yMode val="edge"/>
          <c:x val="1.4384439517805193E-2"/>
          <c:y val="0.10250505045924609"/>
          <c:w val="0.95858899131980502"/>
          <c:h val="0.43272601230248825"/>
        </c:manualLayout>
      </c:layout>
      <c:barChart>
        <c:barDir val="col"/>
        <c:grouping val="clustered"/>
        <c:ser>
          <c:idx val="0"/>
          <c:order val="0"/>
          <c:tx>
            <c:v>2022</c:v>
          </c:tx>
          <c:dLbls>
            <c:dLbl>
              <c:idx val="5"/>
              <c:layout>
                <c:manualLayout>
                  <c:x val="-5.7511725750278974E-3"/>
                  <c:y val="-1.0798119936787091E-2"/>
                </c:manualLayout>
              </c:layout>
              <c:showVal val="1"/>
            </c:dLbl>
            <c:showVal val="1"/>
          </c:dLbls>
          <c:cat>
            <c:strRef>
              <c:f>'по предметам'!$B$1:$Z$1</c:f>
              <c:strCache>
                <c:ptCount val="25"/>
                <c:pt idx="0">
                  <c:v>Русский язык и литература</c:v>
                </c:pt>
                <c:pt idx="1">
                  <c:v>Тувинский язык и литература</c:v>
                </c:pt>
                <c:pt idx="2">
                  <c:v>Английский язык</c:v>
                </c:pt>
                <c:pt idx="3">
                  <c:v>Немецкий язык</c:v>
                </c:pt>
                <c:pt idx="4">
                  <c:v>Французский язык</c:v>
                </c:pt>
                <c:pt idx="5">
                  <c:v>Математика</c:v>
                </c:pt>
                <c:pt idx="6">
                  <c:v>Информатика</c:v>
                </c:pt>
                <c:pt idx="7">
                  <c:v>Физика</c:v>
                </c:pt>
                <c:pt idx="8">
                  <c:v>Математика и информатика</c:v>
                </c:pt>
                <c:pt idx="9">
                  <c:v>Математика и физика</c:v>
                </c:pt>
                <c:pt idx="10">
                  <c:v>История</c:v>
                </c:pt>
                <c:pt idx="11">
                  <c:v>Обществознание</c:v>
                </c:pt>
                <c:pt idx="12">
                  <c:v>История и обществознание</c:v>
                </c:pt>
                <c:pt idx="13">
                  <c:v>Биология</c:v>
                </c:pt>
                <c:pt idx="14">
                  <c:v>Химия</c:v>
                </c:pt>
                <c:pt idx="15">
                  <c:v>Биология и химия</c:v>
                </c:pt>
                <c:pt idx="16">
                  <c:v>География</c:v>
                </c:pt>
                <c:pt idx="17">
                  <c:v>Основы безопасности жизнедеятельности</c:v>
                </c:pt>
                <c:pt idx="18">
                  <c:v>Начальные классы</c:v>
                </c:pt>
                <c:pt idx="19">
                  <c:v>Физическая культура</c:v>
                </c:pt>
                <c:pt idx="20">
                  <c:v>Изобразительное искусство</c:v>
                </c:pt>
                <c:pt idx="21">
                  <c:v>Черчение</c:v>
                </c:pt>
                <c:pt idx="22">
                  <c:v>Музыка</c:v>
                </c:pt>
                <c:pt idx="23">
                  <c:v>Технология</c:v>
                </c:pt>
                <c:pt idx="24">
                  <c:v>Ритмика и хореография</c:v>
                </c:pt>
              </c:strCache>
            </c:strRef>
          </c:cat>
          <c:val>
            <c:numRef>
              <c:f>'по предметам'!$B$2:$Z$2</c:f>
              <c:numCache>
                <c:formatCode>General</c:formatCode>
                <c:ptCount val="25"/>
                <c:pt idx="0">
                  <c:v>103</c:v>
                </c:pt>
                <c:pt idx="1">
                  <c:v>4</c:v>
                </c:pt>
                <c:pt idx="2">
                  <c:v>29</c:v>
                </c:pt>
                <c:pt idx="3">
                  <c:v>0</c:v>
                </c:pt>
                <c:pt idx="4">
                  <c:v>1</c:v>
                </c:pt>
                <c:pt idx="5">
                  <c:v>60</c:v>
                </c:pt>
                <c:pt idx="6">
                  <c:v>10.5</c:v>
                </c:pt>
                <c:pt idx="7">
                  <c:v>20.5</c:v>
                </c:pt>
                <c:pt idx="8">
                  <c:v>2</c:v>
                </c:pt>
                <c:pt idx="9">
                  <c:v>2</c:v>
                </c:pt>
                <c:pt idx="10">
                  <c:v>5</c:v>
                </c:pt>
                <c:pt idx="11">
                  <c:v>1</c:v>
                </c:pt>
                <c:pt idx="12">
                  <c:v>6</c:v>
                </c:pt>
                <c:pt idx="13">
                  <c:v>5</c:v>
                </c:pt>
                <c:pt idx="14">
                  <c:v>11</c:v>
                </c:pt>
                <c:pt idx="15">
                  <c:v>4</c:v>
                </c:pt>
                <c:pt idx="16">
                  <c:v>9</c:v>
                </c:pt>
                <c:pt idx="17">
                  <c:v>3</c:v>
                </c:pt>
                <c:pt idx="18">
                  <c:v>34</c:v>
                </c:pt>
                <c:pt idx="19">
                  <c:v>3</c:v>
                </c:pt>
                <c:pt idx="20">
                  <c:v>6</c:v>
                </c:pt>
                <c:pt idx="21">
                  <c:v>1</c:v>
                </c:pt>
                <c:pt idx="22">
                  <c:v>8</c:v>
                </c:pt>
                <c:pt idx="23">
                  <c:v>4</c:v>
                </c:pt>
                <c:pt idx="24">
                  <c:v>3</c:v>
                </c:pt>
              </c:numCache>
            </c:numRef>
          </c:val>
        </c:ser>
        <c:ser>
          <c:idx val="1"/>
          <c:order val="1"/>
          <c:tx>
            <c:v>2021</c:v>
          </c:tx>
          <c:dLbls>
            <c:dLbl>
              <c:idx val="0"/>
              <c:layout>
                <c:manualLayout>
                  <c:x val="1.5336460200074386E-2"/>
                  <c:y val="3.5993733122623665E-3"/>
                </c:manualLayout>
              </c:layout>
              <c:showVal val="1"/>
            </c:dLbl>
            <c:showVal val="1"/>
          </c:dLbls>
          <c:cat>
            <c:strRef>
              <c:f>'по предметам'!$B$1:$Z$1</c:f>
              <c:strCache>
                <c:ptCount val="25"/>
                <c:pt idx="0">
                  <c:v>Русский язык и литература</c:v>
                </c:pt>
                <c:pt idx="1">
                  <c:v>Тувинский язык и литература</c:v>
                </c:pt>
                <c:pt idx="2">
                  <c:v>Английский язык</c:v>
                </c:pt>
                <c:pt idx="3">
                  <c:v>Немецкий язык</c:v>
                </c:pt>
                <c:pt idx="4">
                  <c:v>Французский язык</c:v>
                </c:pt>
                <c:pt idx="5">
                  <c:v>Математика</c:v>
                </c:pt>
                <c:pt idx="6">
                  <c:v>Информатика</c:v>
                </c:pt>
                <c:pt idx="7">
                  <c:v>Физика</c:v>
                </c:pt>
                <c:pt idx="8">
                  <c:v>Математика и информатика</c:v>
                </c:pt>
                <c:pt idx="9">
                  <c:v>Математика и физика</c:v>
                </c:pt>
                <c:pt idx="10">
                  <c:v>История</c:v>
                </c:pt>
                <c:pt idx="11">
                  <c:v>Обществознание</c:v>
                </c:pt>
                <c:pt idx="12">
                  <c:v>История и обществознание</c:v>
                </c:pt>
                <c:pt idx="13">
                  <c:v>Биология</c:v>
                </c:pt>
                <c:pt idx="14">
                  <c:v>Химия</c:v>
                </c:pt>
                <c:pt idx="15">
                  <c:v>Биология и химия</c:v>
                </c:pt>
                <c:pt idx="16">
                  <c:v>География</c:v>
                </c:pt>
                <c:pt idx="17">
                  <c:v>Основы безопасности жизнедеятельности</c:v>
                </c:pt>
                <c:pt idx="18">
                  <c:v>Начальные классы</c:v>
                </c:pt>
                <c:pt idx="19">
                  <c:v>Физическая культура</c:v>
                </c:pt>
                <c:pt idx="20">
                  <c:v>Изобразительное искусство</c:v>
                </c:pt>
                <c:pt idx="21">
                  <c:v>Черчение</c:v>
                </c:pt>
                <c:pt idx="22">
                  <c:v>Музыка</c:v>
                </c:pt>
                <c:pt idx="23">
                  <c:v>Технология</c:v>
                </c:pt>
                <c:pt idx="24">
                  <c:v>Ритмика и хореография</c:v>
                </c:pt>
              </c:strCache>
            </c:strRef>
          </c:cat>
          <c:val>
            <c:numRef>
              <c:f>'по предметам'!$B$3:$Z$3</c:f>
              <c:numCache>
                <c:formatCode>General</c:formatCode>
                <c:ptCount val="25"/>
                <c:pt idx="0">
                  <c:v>39</c:v>
                </c:pt>
                <c:pt idx="1">
                  <c:v>5</c:v>
                </c:pt>
                <c:pt idx="2">
                  <c:v>50.5</c:v>
                </c:pt>
                <c:pt idx="5">
                  <c:v>89</c:v>
                </c:pt>
                <c:pt idx="6">
                  <c:v>15</c:v>
                </c:pt>
                <c:pt idx="7">
                  <c:v>25</c:v>
                </c:pt>
                <c:pt idx="12">
                  <c:v>17.5</c:v>
                </c:pt>
                <c:pt idx="13">
                  <c:v>8</c:v>
                </c:pt>
                <c:pt idx="14">
                  <c:v>7</c:v>
                </c:pt>
                <c:pt idx="16">
                  <c:v>9</c:v>
                </c:pt>
                <c:pt idx="17">
                  <c:v>2</c:v>
                </c:pt>
                <c:pt idx="18">
                  <c:v>59</c:v>
                </c:pt>
                <c:pt idx="19">
                  <c:v>7</c:v>
                </c:pt>
                <c:pt idx="20">
                  <c:v>5</c:v>
                </c:pt>
                <c:pt idx="21">
                  <c:v>1</c:v>
                </c:pt>
                <c:pt idx="22">
                  <c:v>14.5</c:v>
                </c:pt>
                <c:pt idx="23">
                  <c:v>13</c:v>
                </c:pt>
                <c:pt idx="24">
                  <c:v>7.5</c:v>
                </c:pt>
              </c:numCache>
            </c:numRef>
          </c:val>
        </c:ser>
        <c:dLbls>
          <c:showVal val="1"/>
        </c:dLbls>
        <c:overlap val="-25"/>
        <c:axId val="110039424"/>
        <c:axId val="110040960"/>
      </c:barChart>
      <c:catAx>
        <c:axId val="110039424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i="0"/>
            </a:pPr>
            <a:endParaRPr lang="ru-RU"/>
          </a:p>
        </c:txPr>
        <c:crossAx val="110040960"/>
        <c:crosses val="autoZero"/>
        <c:auto val="1"/>
        <c:lblAlgn val="ctr"/>
        <c:lblOffset val="100"/>
      </c:catAx>
      <c:valAx>
        <c:axId val="110040960"/>
        <c:scaling>
          <c:orientation val="minMax"/>
        </c:scaling>
        <c:delete val="1"/>
        <c:axPos val="l"/>
        <c:numFmt formatCode="General" sourceLinked="1"/>
        <c:tickLblPos val="none"/>
        <c:crossAx val="110039424"/>
        <c:crosses val="autoZero"/>
        <c:crossBetween val="between"/>
      </c:valAx>
      <c:spPr>
        <a:scene3d>
          <a:camera prst="orthographicFront"/>
          <a:lightRig rig="threePt" dir="t"/>
        </a:scene3d>
        <a:sp3d prstMaterial="matte">
          <a:bevelT w="63500" h="63500" prst="artDeco"/>
          <a:contourClr>
            <a:srgbClr val="000000"/>
          </a:contourClr>
        </a:sp3d>
      </c:spPr>
    </c:plotArea>
    <c:legend>
      <c:legendPos val="t"/>
      <c:layout>
        <c:manualLayout>
          <c:xMode val="edge"/>
          <c:yMode val="edge"/>
          <c:x val="0.38928763188107474"/>
          <c:y val="0.10263627170677195"/>
          <c:w val="0.22142473623785111"/>
          <c:h val="8.7304641887862827E-2"/>
        </c:manualLayout>
      </c:layout>
      <c:txPr>
        <a:bodyPr/>
        <a:lstStyle/>
        <a:p>
          <a:pPr>
            <a:defRPr sz="1200"/>
          </a:pPr>
          <a:endParaRPr lang="ru-RU"/>
        </a:p>
      </c:txPr>
    </c:legend>
    <c:plotVisOnly val="1"/>
  </c:chart>
  <c:txPr>
    <a:bodyPr/>
    <a:lstStyle/>
    <a:p>
      <a:pPr>
        <a:defRPr b="1"/>
      </a:pPr>
      <a:endParaRPr lang="ru-RU"/>
    </a:p>
  </c:txPr>
  <c:externalData r:id="rId1"/>
</c:chartSpac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4" Type="http://schemas.openxmlformats.org/officeDocument/2006/relationships/image" Target="../media/image14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4" Type="http://schemas.openxmlformats.org/officeDocument/2006/relationships/image" Target="../media/image14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258C4C-CCF1-4BFD-952E-561F3EFB9DDD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E2ABD8C-5154-412E-97CB-B60BF1B2BD65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Региональный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уровень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2026C04D-0245-4E32-8430-0F9B7DDA678C}" type="parTrans" cxnId="{1FCE95A3-D849-45D8-A62F-8CC3993C3927}">
      <dgm:prSet/>
      <dgm:spPr/>
      <dgm:t>
        <a:bodyPr/>
        <a:lstStyle/>
        <a:p>
          <a:endParaRPr lang="ru-RU"/>
        </a:p>
      </dgm:t>
    </dgm:pt>
    <dgm:pt modelId="{F0477337-2670-4050-9C40-4C3B4F7927CC}" type="sibTrans" cxnId="{1FCE95A3-D849-45D8-A62F-8CC3993C3927}">
      <dgm:prSet/>
      <dgm:spPr/>
      <dgm:t>
        <a:bodyPr/>
        <a:lstStyle/>
        <a:p>
          <a:endParaRPr lang="ru-RU"/>
        </a:p>
      </dgm:t>
    </dgm:pt>
    <dgm:pt modelId="{26813D04-05CB-4A24-840D-3FE6AF74A757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МО РТ, ТИРО и ПК, ЦНППМ,ИОКО, ИРНШ, РЦРДО, «</a:t>
          </a:r>
          <a:r>
            <a:rPr lang="ru-RU" sz="1600" dirty="0" err="1" smtClean="0">
              <a:latin typeface="Times New Roman" pitchFamily="18" charset="0"/>
              <a:cs typeface="Times New Roman" pitchFamily="18" charset="0"/>
            </a:rPr>
            <a:t>Сайзырал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»,  РУМО (создание единого научно-методического пространства, формирование персональных траекторий профессионального развития педагогов с учетом выявленных дефицитов, координация работ ММС 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CD6CA9A5-2118-4770-B35C-92699A7E9B4B}" type="parTrans" cxnId="{573BF543-D698-483E-A9A0-3E4145445F03}">
      <dgm:prSet/>
      <dgm:spPr/>
      <dgm:t>
        <a:bodyPr/>
        <a:lstStyle/>
        <a:p>
          <a:endParaRPr lang="ru-RU"/>
        </a:p>
      </dgm:t>
    </dgm:pt>
    <dgm:pt modelId="{EDA66C4A-3D80-4EF8-97EE-63E3CC80550A}" type="sibTrans" cxnId="{573BF543-D698-483E-A9A0-3E4145445F03}">
      <dgm:prSet/>
      <dgm:spPr/>
      <dgm:t>
        <a:bodyPr/>
        <a:lstStyle/>
        <a:p>
          <a:endParaRPr lang="ru-RU"/>
        </a:p>
      </dgm:t>
    </dgm:pt>
    <dgm:pt modelId="{C5F9FF70-DB62-40E4-B3AB-5F100E99F192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Муниципальный уровень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69E098A5-3D7E-4441-ACF6-CF8C71DAB83C}" type="parTrans" cxnId="{86D188C9-A1A7-4702-9E65-70FCFAB4CB25}">
      <dgm:prSet/>
      <dgm:spPr/>
      <dgm:t>
        <a:bodyPr/>
        <a:lstStyle/>
        <a:p>
          <a:endParaRPr lang="ru-RU"/>
        </a:p>
      </dgm:t>
    </dgm:pt>
    <dgm:pt modelId="{A70975AA-EF5B-4E31-A0CD-8E9492149E77}" type="sibTrans" cxnId="{86D188C9-A1A7-4702-9E65-70FCFAB4CB25}">
      <dgm:prSet/>
      <dgm:spPr/>
      <dgm:t>
        <a:bodyPr/>
        <a:lstStyle/>
        <a:p>
          <a:endParaRPr lang="ru-RU"/>
        </a:p>
      </dgm:t>
    </dgm:pt>
    <dgm:pt modelId="{117821B9-57CA-466A-B1CD-9ECB32DBB146}">
      <dgm:prSet phldrT="[Текст]" custT="1"/>
      <dgm:spPr/>
      <dgm:t>
        <a:bodyPr/>
        <a:lstStyle/>
        <a:p>
          <a:pPr algn="just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Муниципальные методические службы, муниципальные учебно-методические объединения, ресурсные центры дистанционного образования детей с ОВЗ, «методический актив» (</a:t>
          </a:r>
          <a:r>
            <a:rPr lang="ru-RU" sz="1600" b="0" i="0" u="none" dirty="0" smtClean="0">
              <a:uFillTx/>
              <a:latin typeface="Times New Roman" pitchFamily="18" charset="0"/>
              <a:cs typeface="Times New Roman" pitchFamily="18" charset="0"/>
            </a:rPr>
            <a:t>формирование методической</a:t>
          </a:r>
          <a:r>
            <a:rPr lang="ru-RU" sz="1600" b="0" i="0" u="none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i="0" u="none" dirty="0" smtClean="0">
              <a:uFillTx/>
              <a:latin typeface="Times New Roman" pitchFamily="18" charset="0"/>
              <a:cs typeface="Times New Roman" pitchFamily="18" charset="0"/>
            </a:rPr>
            <a:t>инфраструктуры муниципальной</a:t>
          </a:r>
          <a:r>
            <a:rPr lang="ru-RU" sz="1600" b="0" i="0" u="none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i="0" u="none" dirty="0" smtClean="0">
              <a:uFillTx/>
              <a:latin typeface="Times New Roman" pitchFamily="18" charset="0"/>
              <a:cs typeface="Times New Roman" pitchFamily="18" charset="0"/>
            </a:rPr>
            <a:t>системы образования, 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перенос полученных знаний в практику по итогам прохождения персонифицированного ПК, разработка индивидуальных </a:t>
          </a:r>
          <a:r>
            <a:rPr lang="ru-RU" sz="1600" i="0" dirty="0" smtClean="0">
              <a:latin typeface="Times New Roman" pitchFamily="18" charset="0"/>
              <a:cs typeface="Times New Roman" pitchFamily="18" charset="0"/>
            </a:rPr>
            <a:t>образовательных маршрутов </a:t>
          </a:r>
          <a:r>
            <a:rPr lang="ru-RU" sz="1600" b="0" i="0" u="none" dirty="0" smtClean="0">
              <a:latin typeface="Times New Roman" pitchFamily="18" charset="0"/>
              <a:cs typeface="Times New Roman" pitchFamily="18" charset="0"/>
            </a:rPr>
            <a:t>)</a:t>
          </a:r>
          <a:endParaRPr lang="ru-RU" sz="1600" b="0" i="0" u="none" dirty="0">
            <a:latin typeface="Times New Roman" pitchFamily="18" charset="0"/>
            <a:cs typeface="Times New Roman" pitchFamily="18" charset="0"/>
          </a:endParaRPr>
        </a:p>
      </dgm:t>
    </dgm:pt>
    <dgm:pt modelId="{9972B6E0-481E-41AA-BABA-6F7AD9DF86E6}" type="parTrans" cxnId="{35B730A5-8D53-4362-B618-6E53C6848442}">
      <dgm:prSet/>
      <dgm:spPr/>
      <dgm:t>
        <a:bodyPr/>
        <a:lstStyle/>
        <a:p>
          <a:endParaRPr lang="ru-RU"/>
        </a:p>
      </dgm:t>
    </dgm:pt>
    <dgm:pt modelId="{11DF2208-CC49-403A-94FD-B138CACC6B85}" type="sibTrans" cxnId="{35B730A5-8D53-4362-B618-6E53C6848442}">
      <dgm:prSet/>
      <dgm:spPr/>
      <dgm:t>
        <a:bodyPr/>
        <a:lstStyle/>
        <a:p>
          <a:endParaRPr lang="ru-RU"/>
        </a:p>
      </dgm:t>
    </dgm:pt>
    <dgm:pt modelId="{C865BCB4-5A37-4E26-A04B-4DB7DD4058C8}">
      <dgm:prSet phldrT="[Текст]" custT="1"/>
      <dgm:spPr/>
      <dgm:t>
        <a:bodyPr/>
        <a:lstStyle/>
        <a:p>
          <a:endParaRPr lang="ru-RU" sz="1400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Институциональный уровень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8876734B-96DA-4081-BDE9-A75E4C9042A4}" type="parTrans" cxnId="{526A8A11-9C9A-4958-B39D-F1CEB6EDB5C9}">
      <dgm:prSet/>
      <dgm:spPr/>
      <dgm:t>
        <a:bodyPr/>
        <a:lstStyle/>
        <a:p>
          <a:endParaRPr lang="ru-RU"/>
        </a:p>
      </dgm:t>
    </dgm:pt>
    <dgm:pt modelId="{C9CFEC7C-9A7A-4C69-8411-B6DB00ED4D73}" type="sibTrans" cxnId="{526A8A11-9C9A-4958-B39D-F1CEB6EDB5C9}">
      <dgm:prSet/>
      <dgm:spPr/>
      <dgm:t>
        <a:bodyPr/>
        <a:lstStyle/>
        <a:p>
          <a:endParaRPr lang="ru-RU"/>
        </a:p>
      </dgm:t>
    </dgm:pt>
    <dgm:pt modelId="{B4D8F508-E1CD-40F7-842A-890E03931F47}">
      <dgm:prSet phldrT="[Текст]" custT="1"/>
      <dgm:spPr/>
      <dgm:t>
        <a:bodyPr/>
        <a:lstStyle/>
        <a:p>
          <a:pPr algn="just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Сетевое взаимодействие с общественно-профессиональными объединениями, ассоциациями, союзами. Создание среды для мотивации </a:t>
          </a:r>
          <a:r>
            <a:rPr lang="ru-RU" sz="1600" dirty="0" err="1" smtClean="0">
              <a:latin typeface="Times New Roman" pitchFamily="18" charset="0"/>
              <a:cs typeface="Times New Roman" pitchFamily="18" charset="0"/>
            </a:rPr>
            <a:t>педработников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 к непрерывному самосовершенствованию, реализация наставничества, тиражирование успешных практик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D1AE2347-9A1D-40AD-8B1A-C601F6D9B33D}" type="parTrans" cxnId="{DB43B581-F272-4BD8-8708-7998F7C0F118}">
      <dgm:prSet/>
      <dgm:spPr/>
      <dgm:t>
        <a:bodyPr/>
        <a:lstStyle/>
        <a:p>
          <a:endParaRPr lang="ru-RU"/>
        </a:p>
      </dgm:t>
    </dgm:pt>
    <dgm:pt modelId="{54DEA1A5-9081-45AD-BED3-42EEBD3A0BB1}" type="sibTrans" cxnId="{DB43B581-F272-4BD8-8708-7998F7C0F118}">
      <dgm:prSet/>
      <dgm:spPr/>
      <dgm:t>
        <a:bodyPr/>
        <a:lstStyle/>
        <a:p>
          <a:endParaRPr lang="ru-RU"/>
        </a:p>
      </dgm:t>
    </dgm:pt>
    <dgm:pt modelId="{D954C0D4-09D2-4079-914F-1441FA03A6C0}">
      <dgm:prSet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Субсидиарный </a:t>
          </a:r>
        </a:p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уровень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03263CFC-A43E-4195-BD37-87C4B4977574}" type="parTrans" cxnId="{081E91E4-A1D8-43DC-BE27-14C5D955669D}">
      <dgm:prSet/>
      <dgm:spPr/>
      <dgm:t>
        <a:bodyPr/>
        <a:lstStyle/>
        <a:p>
          <a:endParaRPr lang="ru-RU"/>
        </a:p>
      </dgm:t>
    </dgm:pt>
    <dgm:pt modelId="{94EF2CA1-31F8-4A4F-BA47-027739BC7001}" type="sibTrans" cxnId="{081E91E4-A1D8-43DC-BE27-14C5D955669D}">
      <dgm:prSet/>
      <dgm:spPr/>
      <dgm:t>
        <a:bodyPr/>
        <a:lstStyle/>
        <a:p>
          <a:endParaRPr lang="ru-RU"/>
        </a:p>
      </dgm:t>
    </dgm:pt>
    <dgm:pt modelId="{4469C25A-906F-44FA-AAE7-800BB6E235C5}">
      <dgm:prSet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Организация стажерских практик в Центрах  образования гуманитарного и цифрового профиля «Точки роста», 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I</a:t>
          </a:r>
          <a:r>
            <a:rPr lang="tt-RU" sz="1600" dirty="0" smtClean="0">
              <a:latin typeface="Times New Roman" pitchFamily="18" charset="0"/>
              <a:cs typeface="Times New Roman" pitchFamily="18" charset="0"/>
            </a:rPr>
            <a:t>Т-куб, кванториум, ЦОС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59EA672B-1373-4040-A434-054A0D9962A4}" type="parTrans" cxnId="{923D1C41-5E23-48F8-921E-881C64D33968}">
      <dgm:prSet/>
      <dgm:spPr/>
      <dgm:t>
        <a:bodyPr/>
        <a:lstStyle/>
        <a:p>
          <a:endParaRPr lang="ru-RU"/>
        </a:p>
      </dgm:t>
    </dgm:pt>
    <dgm:pt modelId="{A1A9D824-56E8-4F63-AB48-76FB7202F26F}" type="sibTrans" cxnId="{923D1C41-5E23-48F8-921E-881C64D33968}">
      <dgm:prSet/>
      <dgm:spPr/>
      <dgm:t>
        <a:bodyPr/>
        <a:lstStyle/>
        <a:p>
          <a:endParaRPr lang="ru-RU"/>
        </a:p>
      </dgm:t>
    </dgm:pt>
    <dgm:pt modelId="{F3750175-0EA4-4EA2-8E54-EF5237F17B1E}" type="pres">
      <dgm:prSet presAssocID="{B2258C4C-CCF1-4BFD-952E-561F3EFB9DD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14D21E-12AD-4043-BBD7-98ABA65D9ABA}" type="pres">
      <dgm:prSet presAssocID="{8E2ABD8C-5154-412E-97CB-B60BF1B2BD65}" presName="composite" presStyleCnt="0"/>
      <dgm:spPr/>
    </dgm:pt>
    <dgm:pt modelId="{F494AC32-E29F-4A6F-AA69-D2D0674CC9CE}" type="pres">
      <dgm:prSet presAssocID="{8E2ABD8C-5154-412E-97CB-B60BF1B2BD65}" presName="parentText" presStyleLbl="alignNode1" presStyleIdx="0" presStyleCnt="4" custScaleX="10158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88D22C-37AC-4961-8EEB-BCFDD295F93A}" type="pres">
      <dgm:prSet presAssocID="{8E2ABD8C-5154-412E-97CB-B60BF1B2BD65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838953-0265-4ADC-A0EC-5A13298B99F6}" type="pres">
      <dgm:prSet presAssocID="{F0477337-2670-4050-9C40-4C3B4F7927CC}" presName="sp" presStyleCnt="0"/>
      <dgm:spPr/>
    </dgm:pt>
    <dgm:pt modelId="{F10EFE70-D671-418C-95C2-2EC51316DBA2}" type="pres">
      <dgm:prSet presAssocID="{C5F9FF70-DB62-40E4-B3AB-5F100E99F192}" presName="composite" presStyleCnt="0"/>
      <dgm:spPr/>
    </dgm:pt>
    <dgm:pt modelId="{8351EFC9-380E-4908-ACE5-01AC7355CC80}" type="pres">
      <dgm:prSet presAssocID="{C5F9FF70-DB62-40E4-B3AB-5F100E99F192}" presName="parentText" presStyleLbl="alignNode1" presStyleIdx="1" presStyleCnt="4" custScaleX="10320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778837-8819-4606-AF61-567FB0E09981}" type="pres">
      <dgm:prSet presAssocID="{C5F9FF70-DB62-40E4-B3AB-5F100E99F192}" presName="descendantText" presStyleLbl="alignAcc1" presStyleIdx="1" presStyleCnt="4" custScaleY="1464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9EA3FD-7A1E-49E7-8995-4F1C42E2BA51}" type="pres">
      <dgm:prSet presAssocID="{A70975AA-EF5B-4E31-A0CD-8E9492149E77}" presName="sp" presStyleCnt="0"/>
      <dgm:spPr/>
    </dgm:pt>
    <dgm:pt modelId="{09C71079-8360-4388-B0C4-C50C1AE4B948}" type="pres">
      <dgm:prSet presAssocID="{C865BCB4-5A37-4E26-A04B-4DB7DD4058C8}" presName="composite" presStyleCnt="0"/>
      <dgm:spPr/>
    </dgm:pt>
    <dgm:pt modelId="{8860FB6C-DD9E-49C1-AD7D-E18B05617DEC}" type="pres">
      <dgm:prSet presAssocID="{C865BCB4-5A37-4E26-A04B-4DB7DD4058C8}" presName="parentText" presStyleLbl="alignNode1" presStyleIdx="2" presStyleCnt="4" custScaleX="10700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A8DE0-D58A-469F-90CE-D9D9F2685F26}" type="pres">
      <dgm:prSet presAssocID="{C865BCB4-5A37-4E26-A04B-4DB7DD4058C8}" presName="descendantText" presStyleLbl="alignAcc1" presStyleIdx="2" presStyleCnt="4" custLinFactNeighborX="106" custLinFactNeighborY="114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FFB7AB-17D4-4D1E-9835-D1435FB9EAEE}" type="pres">
      <dgm:prSet presAssocID="{C9CFEC7C-9A7A-4C69-8411-B6DB00ED4D73}" presName="sp" presStyleCnt="0"/>
      <dgm:spPr/>
    </dgm:pt>
    <dgm:pt modelId="{BC89F223-2E6E-43C3-9F2C-9250290BF029}" type="pres">
      <dgm:prSet presAssocID="{D954C0D4-09D2-4079-914F-1441FA03A6C0}" presName="composite" presStyleCnt="0"/>
      <dgm:spPr/>
    </dgm:pt>
    <dgm:pt modelId="{476DEACE-F8E8-49E4-B925-717D5485C848}" type="pres">
      <dgm:prSet presAssocID="{D954C0D4-09D2-4079-914F-1441FA03A6C0}" presName="parentText" presStyleLbl="alignNode1" presStyleIdx="3" presStyleCnt="4" custScaleX="11410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663D37-CC67-4C27-B869-815747CE19E0}" type="pres">
      <dgm:prSet presAssocID="{D954C0D4-09D2-4079-914F-1441FA03A6C0}" presName="descendantText" presStyleLbl="alignAcc1" presStyleIdx="3" presStyleCnt="4" custLinFactNeighborX="560" custLinFactNeighborY="147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6D188C9-A1A7-4702-9E65-70FCFAB4CB25}" srcId="{B2258C4C-CCF1-4BFD-952E-561F3EFB9DDD}" destId="{C5F9FF70-DB62-40E4-B3AB-5F100E99F192}" srcOrd="1" destOrd="0" parTransId="{69E098A5-3D7E-4441-ACF6-CF8C71DAB83C}" sibTransId="{A70975AA-EF5B-4E31-A0CD-8E9492149E77}"/>
    <dgm:cxn modelId="{88427073-D54C-43EB-8AD8-DC9BF5D15CC8}" type="presOf" srcId="{4469C25A-906F-44FA-AAE7-800BB6E235C5}" destId="{26663D37-CC67-4C27-B869-815747CE19E0}" srcOrd="0" destOrd="0" presId="urn:microsoft.com/office/officeart/2005/8/layout/chevron2"/>
    <dgm:cxn modelId="{923D1C41-5E23-48F8-921E-881C64D33968}" srcId="{D954C0D4-09D2-4079-914F-1441FA03A6C0}" destId="{4469C25A-906F-44FA-AAE7-800BB6E235C5}" srcOrd="0" destOrd="0" parTransId="{59EA672B-1373-4040-A434-054A0D9962A4}" sibTransId="{A1A9D824-56E8-4F63-AB48-76FB7202F26F}"/>
    <dgm:cxn modelId="{DB43B581-F272-4BD8-8708-7998F7C0F118}" srcId="{C865BCB4-5A37-4E26-A04B-4DB7DD4058C8}" destId="{B4D8F508-E1CD-40F7-842A-890E03931F47}" srcOrd="0" destOrd="0" parTransId="{D1AE2347-9A1D-40AD-8B1A-C601F6D9B33D}" sibTransId="{54DEA1A5-9081-45AD-BED3-42EEBD3A0BB1}"/>
    <dgm:cxn modelId="{94C3F504-7660-40E4-A776-4A34B5DD1EA7}" type="presOf" srcId="{117821B9-57CA-466A-B1CD-9ECB32DBB146}" destId="{8B778837-8819-4606-AF61-567FB0E09981}" srcOrd="0" destOrd="0" presId="urn:microsoft.com/office/officeart/2005/8/layout/chevron2"/>
    <dgm:cxn modelId="{081E91E4-A1D8-43DC-BE27-14C5D955669D}" srcId="{B2258C4C-CCF1-4BFD-952E-561F3EFB9DDD}" destId="{D954C0D4-09D2-4079-914F-1441FA03A6C0}" srcOrd="3" destOrd="0" parTransId="{03263CFC-A43E-4195-BD37-87C4B4977574}" sibTransId="{94EF2CA1-31F8-4A4F-BA47-027739BC7001}"/>
    <dgm:cxn modelId="{573BF543-D698-483E-A9A0-3E4145445F03}" srcId="{8E2ABD8C-5154-412E-97CB-B60BF1B2BD65}" destId="{26813D04-05CB-4A24-840D-3FE6AF74A757}" srcOrd="0" destOrd="0" parTransId="{CD6CA9A5-2118-4770-B35C-92699A7E9B4B}" sibTransId="{EDA66C4A-3D80-4EF8-97EE-63E3CC80550A}"/>
    <dgm:cxn modelId="{EA558B71-8EC5-486F-9F1E-28996B84FCA7}" type="presOf" srcId="{B4D8F508-E1CD-40F7-842A-890E03931F47}" destId="{472A8DE0-D58A-469F-90CE-D9D9F2685F26}" srcOrd="0" destOrd="0" presId="urn:microsoft.com/office/officeart/2005/8/layout/chevron2"/>
    <dgm:cxn modelId="{AAF05E45-AE4E-4131-A9D1-297AAD5D9951}" type="presOf" srcId="{C5F9FF70-DB62-40E4-B3AB-5F100E99F192}" destId="{8351EFC9-380E-4908-ACE5-01AC7355CC80}" srcOrd="0" destOrd="0" presId="urn:microsoft.com/office/officeart/2005/8/layout/chevron2"/>
    <dgm:cxn modelId="{25D28CBC-D566-4CCA-B481-BE2FD718D9A5}" type="presOf" srcId="{B2258C4C-CCF1-4BFD-952E-561F3EFB9DDD}" destId="{F3750175-0EA4-4EA2-8E54-EF5237F17B1E}" srcOrd="0" destOrd="0" presId="urn:microsoft.com/office/officeart/2005/8/layout/chevron2"/>
    <dgm:cxn modelId="{526A8A11-9C9A-4958-B39D-F1CEB6EDB5C9}" srcId="{B2258C4C-CCF1-4BFD-952E-561F3EFB9DDD}" destId="{C865BCB4-5A37-4E26-A04B-4DB7DD4058C8}" srcOrd="2" destOrd="0" parTransId="{8876734B-96DA-4081-BDE9-A75E4C9042A4}" sibTransId="{C9CFEC7C-9A7A-4C69-8411-B6DB00ED4D73}"/>
    <dgm:cxn modelId="{0613369E-72D6-4BB5-94D2-52190A10AA94}" type="presOf" srcId="{C865BCB4-5A37-4E26-A04B-4DB7DD4058C8}" destId="{8860FB6C-DD9E-49C1-AD7D-E18B05617DEC}" srcOrd="0" destOrd="0" presId="urn:microsoft.com/office/officeart/2005/8/layout/chevron2"/>
    <dgm:cxn modelId="{35B730A5-8D53-4362-B618-6E53C6848442}" srcId="{C5F9FF70-DB62-40E4-B3AB-5F100E99F192}" destId="{117821B9-57CA-466A-B1CD-9ECB32DBB146}" srcOrd="0" destOrd="0" parTransId="{9972B6E0-481E-41AA-BABA-6F7AD9DF86E6}" sibTransId="{11DF2208-CC49-403A-94FD-B138CACC6B85}"/>
    <dgm:cxn modelId="{64260AE9-038D-4559-A6DD-14CD9C4A676B}" type="presOf" srcId="{D954C0D4-09D2-4079-914F-1441FA03A6C0}" destId="{476DEACE-F8E8-49E4-B925-717D5485C848}" srcOrd="0" destOrd="0" presId="urn:microsoft.com/office/officeart/2005/8/layout/chevron2"/>
    <dgm:cxn modelId="{1FCE95A3-D849-45D8-A62F-8CC3993C3927}" srcId="{B2258C4C-CCF1-4BFD-952E-561F3EFB9DDD}" destId="{8E2ABD8C-5154-412E-97CB-B60BF1B2BD65}" srcOrd="0" destOrd="0" parTransId="{2026C04D-0245-4E32-8430-0F9B7DDA678C}" sibTransId="{F0477337-2670-4050-9C40-4C3B4F7927CC}"/>
    <dgm:cxn modelId="{6BAC8439-638A-473F-A67E-81130971B9E7}" type="presOf" srcId="{26813D04-05CB-4A24-840D-3FE6AF74A757}" destId="{7188D22C-37AC-4961-8EEB-BCFDD295F93A}" srcOrd="0" destOrd="0" presId="urn:microsoft.com/office/officeart/2005/8/layout/chevron2"/>
    <dgm:cxn modelId="{159EC721-2B3A-43A6-A645-C4B48657BBBB}" type="presOf" srcId="{8E2ABD8C-5154-412E-97CB-B60BF1B2BD65}" destId="{F494AC32-E29F-4A6F-AA69-D2D0674CC9CE}" srcOrd="0" destOrd="0" presId="urn:microsoft.com/office/officeart/2005/8/layout/chevron2"/>
    <dgm:cxn modelId="{3BFA8F5F-E8EB-4EAB-8D08-A1DDBC9E418B}" type="presParOf" srcId="{F3750175-0EA4-4EA2-8E54-EF5237F17B1E}" destId="{5514D21E-12AD-4043-BBD7-98ABA65D9ABA}" srcOrd="0" destOrd="0" presId="urn:microsoft.com/office/officeart/2005/8/layout/chevron2"/>
    <dgm:cxn modelId="{3ED3C528-350E-4DA3-971F-362E990BBEFC}" type="presParOf" srcId="{5514D21E-12AD-4043-BBD7-98ABA65D9ABA}" destId="{F494AC32-E29F-4A6F-AA69-D2D0674CC9CE}" srcOrd="0" destOrd="0" presId="urn:microsoft.com/office/officeart/2005/8/layout/chevron2"/>
    <dgm:cxn modelId="{F2C94CF3-56DC-4BE4-848F-A8212805D59A}" type="presParOf" srcId="{5514D21E-12AD-4043-BBD7-98ABA65D9ABA}" destId="{7188D22C-37AC-4961-8EEB-BCFDD295F93A}" srcOrd="1" destOrd="0" presId="urn:microsoft.com/office/officeart/2005/8/layout/chevron2"/>
    <dgm:cxn modelId="{E65BBDEC-FED9-43C7-BF82-8CE5CB27B640}" type="presParOf" srcId="{F3750175-0EA4-4EA2-8E54-EF5237F17B1E}" destId="{67838953-0265-4ADC-A0EC-5A13298B99F6}" srcOrd="1" destOrd="0" presId="urn:microsoft.com/office/officeart/2005/8/layout/chevron2"/>
    <dgm:cxn modelId="{EA80D333-99BD-4F8B-BC37-9C75000E8F8C}" type="presParOf" srcId="{F3750175-0EA4-4EA2-8E54-EF5237F17B1E}" destId="{F10EFE70-D671-418C-95C2-2EC51316DBA2}" srcOrd="2" destOrd="0" presId="urn:microsoft.com/office/officeart/2005/8/layout/chevron2"/>
    <dgm:cxn modelId="{E3A970A3-E0A2-4261-98BB-85B994193DD7}" type="presParOf" srcId="{F10EFE70-D671-418C-95C2-2EC51316DBA2}" destId="{8351EFC9-380E-4908-ACE5-01AC7355CC80}" srcOrd="0" destOrd="0" presId="urn:microsoft.com/office/officeart/2005/8/layout/chevron2"/>
    <dgm:cxn modelId="{1ACD1F57-8F55-449C-8D10-E58C6C01F863}" type="presParOf" srcId="{F10EFE70-D671-418C-95C2-2EC51316DBA2}" destId="{8B778837-8819-4606-AF61-567FB0E09981}" srcOrd="1" destOrd="0" presId="urn:microsoft.com/office/officeart/2005/8/layout/chevron2"/>
    <dgm:cxn modelId="{603E3361-AC40-4700-B2EB-EB6853E99C3D}" type="presParOf" srcId="{F3750175-0EA4-4EA2-8E54-EF5237F17B1E}" destId="{E39EA3FD-7A1E-49E7-8995-4F1C42E2BA51}" srcOrd="3" destOrd="0" presId="urn:microsoft.com/office/officeart/2005/8/layout/chevron2"/>
    <dgm:cxn modelId="{F6F2CD7E-6546-4450-BD8A-1A202439C638}" type="presParOf" srcId="{F3750175-0EA4-4EA2-8E54-EF5237F17B1E}" destId="{09C71079-8360-4388-B0C4-C50C1AE4B948}" srcOrd="4" destOrd="0" presId="urn:microsoft.com/office/officeart/2005/8/layout/chevron2"/>
    <dgm:cxn modelId="{408728FF-3FB5-411E-A42C-D825D3F6D8D8}" type="presParOf" srcId="{09C71079-8360-4388-B0C4-C50C1AE4B948}" destId="{8860FB6C-DD9E-49C1-AD7D-E18B05617DEC}" srcOrd="0" destOrd="0" presId="urn:microsoft.com/office/officeart/2005/8/layout/chevron2"/>
    <dgm:cxn modelId="{FA84CFBC-DA38-4FD0-B373-469DDA6A13E0}" type="presParOf" srcId="{09C71079-8360-4388-B0C4-C50C1AE4B948}" destId="{472A8DE0-D58A-469F-90CE-D9D9F2685F26}" srcOrd="1" destOrd="0" presId="urn:microsoft.com/office/officeart/2005/8/layout/chevron2"/>
    <dgm:cxn modelId="{E5808484-49A2-4FA6-9599-F9DB0622DBAF}" type="presParOf" srcId="{F3750175-0EA4-4EA2-8E54-EF5237F17B1E}" destId="{32FFB7AB-17D4-4D1E-9835-D1435FB9EAEE}" srcOrd="5" destOrd="0" presId="urn:microsoft.com/office/officeart/2005/8/layout/chevron2"/>
    <dgm:cxn modelId="{5C6B1DA6-4410-4AE1-9635-9FC87C7BBE74}" type="presParOf" srcId="{F3750175-0EA4-4EA2-8E54-EF5237F17B1E}" destId="{BC89F223-2E6E-43C3-9F2C-9250290BF029}" srcOrd="6" destOrd="0" presId="urn:microsoft.com/office/officeart/2005/8/layout/chevron2"/>
    <dgm:cxn modelId="{1C60CAA1-5881-4B8B-BCA9-5550103BF50B}" type="presParOf" srcId="{BC89F223-2E6E-43C3-9F2C-9250290BF029}" destId="{476DEACE-F8E8-49E4-B925-717D5485C848}" srcOrd="0" destOrd="0" presId="urn:microsoft.com/office/officeart/2005/8/layout/chevron2"/>
    <dgm:cxn modelId="{EE99FB76-2370-4A27-B4C5-0957B30F8D57}" type="presParOf" srcId="{BC89F223-2E6E-43C3-9F2C-9250290BF029}" destId="{26663D37-CC67-4C27-B869-815747CE19E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79FFEDB-E804-4D9B-AF36-AE965F8C73C4}" type="doc">
      <dgm:prSet loTypeId="urn:microsoft.com/office/officeart/2005/8/layout/arrow2" loCatId="process" qsTypeId="urn:microsoft.com/office/officeart/2005/8/quickstyle/simple1" qsCatId="simple" csTypeId="urn:microsoft.com/office/officeart/2005/8/colors/accent2_1" csCatId="accent2" phldr="1"/>
      <dgm:spPr/>
    </dgm:pt>
    <dgm:pt modelId="{839D7852-FC20-4F35-9A66-9D05CCF7F57E}">
      <dgm:prSet phldrT="[Текст]" custT="1"/>
      <dgm:spPr/>
      <dgm:t>
        <a:bodyPr/>
        <a:lstStyle/>
        <a:p>
          <a:r>
            <a:rPr lang="ru-RU" sz="1200" dirty="0" smtClean="0"/>
            <a:t>Я реальное</a:t>
          </a:r>
          <a:endParaRPr lang="ru-RU" sz="1200" dirty="0"/>
        </a:p>
      </dgm:t>
    </dgm:pt>
    <dgm:pt modelId="{EC1E1DD3-0E2A-4EC0-A418-096E69879BC3}" type="parTrans" cxnId="{F8115C84-4A05-46EE-A7F1-D80047F81325}">
      <dgm:prSet/>
      <dgm:spPr/>
      <dgm:t>
        <a:bodyPr/>
        <a:lstStyle/>
        <a:p>
          <a:endParaRPr lang="ru-RU"/>
        </a:p>
      </dgm:t>
    </dgm:pt>
    <dgm:pt modelId="{5DB7632F-3B83-40CE-8E7D-FE862281A39E}" type="sibTrans" cxnId="{F8115C84-4A05-46EE-A7F1-D80047F81325}">
      <dgm:prSet/>
      <dgm:spPr/>
      <dgm:t>
        <a:bodyPr/>
        <a:lstStyle/>
        <a:p>
          <a:endParaRPr lang="ru-RU"/>
        </a:p>
      </dgm:t>
    </dgm:pt>
    <dgm:pt modelId="{DA2D9F06-477C-46C1-910A-1D069EB08330}">
      <dgm:prSet phldrT="[Текст]" custT="1"/>
      <dgm:spPr/>
      <dgm:t>
        <a:bodyPr/>
        <a:lstStyle/>
        <a:p>
          <a:r>
            <a:rPr lang="ru-RU" sz="1200" dirty="0" smtClean="0"/>
            <a:t>Я идеальное </a:t>
          </a:r>
          <a:endParaRPr lang="ru-RU" sz="1200" dirty="0"/>
        </a:p>
      </dgm:t>
    </dgm:pt>
    <dgm:pt modelId="{6F0B1487-8FCF-47CE-ADFA-266214033EF8}" type="parTrans" cxnId="{EE695875-8685-435C-AF19-8B606AD8B7F3}">
      <dgm:prSet/>
      <dgm:spPr/>
      <dgm:t>
        <a:bodyPr/>
        <a:lstStyle/>
        <a:p>
          <a:endParaRPr lang="ru-RU"/>
        </a:p>
      </dgm:t>
    </dgm:pt>
    <dgm:pt modelId="{5F3CEF1E-0C08-4919-AD9C-3C67C39F7150}" type="sibTrans" cxnId="{EE695875-8685-435C-AF19-8B606AD8B7F3}">
      <dgm:prSet/>
      <dgm:spPr/>
      <dgm:t>
        <a:bodyPr/>
        <a:lstStyle/>
        <a:p>
          <a:endParaRPr lang="ru-RU"/>
        </a:p>
      </dgm:t>
    </dgm:pt>
    <dgm:pt modelId="{0ED32EC6-B99E-48FD-828D-E235E1CF1BCF}" type="pres">
      <dgm:prSet presAssocID="{C79FFEDB-E804-4D9B-AF36-AE965F8C73C4}" presName="arrowDiagram" presStyleCnt="0">
        <dgm:presLayoutVars>
          <dgm:chMax val="5"/>
          <dgm:dir/>
          <dgm:resizeHandles val="exact"/>
        </dgm:presLayoutVars>
      </dgm:prSet>
      <dgm:spPr/>
    </dgm:pt>
    <dgm:pt modelId="{390FBCD7-0635-4C65-A734-E91D81B60875}" type="pres">
      <dgm:prSet presAssocID="{C79FFEDB-E804-4D9B-AF36-AE965F8C73C4}" presName="arrow" presStyleLbl="bgShp" presStyleIdx="0" presStyleCnt="1"/>
      <dgm:spPr/>
    </dgm:pt>
    <dgm:pt modelId="{D1ED6E1E-1A0D-46D2-B9B2-8E1036867682}" type="pres">
      <dgm:prSet presAssocID="{C79FFEDB-E804-4D9B-AF36-AE965F8C73C4}" presName="arrowDiagram2" presStyleCnt="0"/>
      <dgm:spPr/>
    </dgm:pt>
    <dgm:pt modelId="{0A8CE43F-C711-41F6-B27E-B52CE6C0E2CB}" type="pres">
      <dgm:prSet presAssocID="{839D7852-FC20-4F35-9A66-9D05CCF7F57E}" presName="bullet2a" presStyleLbl="node1" presStyleIdx="0" presStyleCnt="2"/>
      <dgm:spPr/>
    </dgm:pt>
    <dgm:pt modelId="{D48CAEB0-C207-49EA-A568-2F07044CEADD}" type="pres">
      <dgm:prSet presAssocID="{839D7852-FC20-4F35-9A66-9D05CCF7F57E}" presName="textBox2a" presStyleLbl="revTx" presStyleIdx="0" presStyleCnt="2" custScaleX="118761" custScaleY="57732" custLinFactNeighborX="772" custLinFactNeighborY="-251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5BC27B-BBD5-4AE3-AAC3-B0556DD06A03}" type="pres">
      <dgm:prSet presAssocID="{DA2D9F06-477C-46C1-910A-1D069EB08330}" presName="bullet2b" presStyleLbl="node1" presStyleIdx="1" presStyleCnt="2"/>
      <dgm:spPr/>
    </dgm:pt>
    <dgm:pt modelId="{4203A1FE-DA8D-48FB-BCC2-901D26899843}" type="pres">
      <dgm:prSet presAssocID="{DA2D9F06-477C-46C1-910A-1D069EB08330}" presName="textBox2b" presStyleLbl="revTx" presStyleIdx="1" presStyleCnt="2" custScaleX="144684" custLinFactNeighborX="44672" custLinFactNeighborY="-79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E695875-8685-435C-AF19-8B606AD8B7F3}" srcId="{C79FFEDB-E804-4D9B-AF36-AE965F8C73C4}" destId="{DA2D9F06-477C-46C1-910A-1D069EB08330}" srcOrd="1" destOrd="0" parTransId="{6F0B1487-8FCF-47CE-ADFA-266214033EF8}" sibTransId="{5F3CEF1E-0C08-4919-AD9C-3C67C39F7150}"/>
    <dgm:cxn modelId="{F8115C84-4A05-46EE-A7F1-D80047F81325}" srcId="{C79FFEDB-E804-4D9B-AF36-AE965F8C73C4}" destId="{839D7852-FC20-4F35-9A66-9D05CCF7F57E}" srcOrd="0" destOrd="0" parTransId="{EC1E1DD3-0E2A-4EC0-A418-096E69879BC3}" sibTransId="{5DB7632F-3B83-40CE-8E7D-FE862281A39E}"/>
    <dgm:cxn modelId="{2E6B1F58-AA74-42E5-8811-6526A5E1B699}" type="presOf" srcId="{DA2D9F06-477C-46C1-910A-1D069EB08330}" destId="{4203A1FE-DA8D-48FB-BCC2-901D26899843}" srcOrd="0" destOrd="0" presId="urn:microsoft.com/office/officeart/2005/8/layout/arrow2"/>
    <dgm:cxn modelId="{C9FD5319-3F22-47CC-B02A-DE2B7936B713}" type="presOf" srcId="{C79FFEDB-E804-4D9B-AF36-AE965F8C73C4}" destId="{0ED32EC6-B99E-48FD-828D-E235E1CF1BCF}" srcOrd="0" destOrd="0" presId="urn:microsoft.com/office/officeart/2005/8/layout/arrow2"/>
    <dgm:cxn modelId="{D75BA8B9-3494-475E-A87A-096C3DA16B5E}" type="presOf" srcId="{839D7852-FC20-4F35-9A66-9D05CCF7F57E}" destId="{D48CAEB0-C207-49EA-A568-2F07044CEADD}" srcOrd="0" destOrd="0" presId="urn:microsoft.com/office/officeart/2005/8/layout/arrow2"/>
    <dgm:cxn modelId="{10834F82-AFCD-436D-A7B2-1B7192ED3196}" type="presParOf" srcId="{0ED32EC6-B99E-48FD-828D-E235E1CF1BCF}" destId="{390FBCD7-0635-4C65-A734-E91D81B60875}" srcOrd="0" destOrd="0" presId="urn:microsoft.com/office/officeart/2005/8/layout/arrow2"/>
    <dgm:cxn modelId="{36DF7786-46CB-41F1-A37B-EDA6B1A5C1C2}" type="presParOf" srcId="{0ED32EC6-B99E-48FD-828D-E235E1CF1BCF}" destId="{D1ED6E1E-1A0D-46D2-B9B2-8E1036867682}" srcOrd="1" destOrd="0" presId="urn:microsoft.com/office/officeart/2005/8/layout/arrow2"/>
    <dgm:cxn modelId="{DC0271CE-A03F-4D4B-8968-7E7273234F7E}" type="presParOf" srcId="{D1ED6E1E-1A0D-46D2-B9B2-8E1036867682}" destId="{0A8CE43F-C711-41F6-B27E-B52CE6C0E2CB}" srcOrd="0" destOrd="0" presId="urn:microsoft.com/office/officeart/2005/8/layout/arrow2"/>
    <dgm:cxn modelId="{4A68CBEF-1EF6-4022-8343-3B066EC82992}" type="presParOf" srcId="{D1ED6E1E-1A0D-46D2-B9B2-8E1036867682}" destId="{D48CAEB0-C207-49EA-A568-2F07044CEADD}" srcOrd="1" destOrd="0" presId="urn:microsoft.com/office/officeart/2005/8/layout/arrow2"/>
    <dgm:cxn modelId="{4E71EA87-FADF-4911-AF8E-189FB8DD9E81}" type="presParOf" srcId="{D1ED6E1E-1A0D-46D2-B9B2-8E1036867682}" destId="{BC5BC27B-BBD5-4AE3-AAC3-B0556DD06A03}" srcOrd="2" destOrd="0" presId="urn:microsoft.com/office/officeart/2005/8/layout/arrow2"/>
    <dgm:cxn modelId="{281FE1E8-1EF0-4D5E-AC47-C990B9604A9C}" type="presParOf" srcId="{D1ED6E1E-1A0D-46D2-B9B2-8E1036867682}" destId="{4203A1FE-DA8D-48FB-BCC2-901D26899843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10BF561-4C8A-4EA7-A898-4C3F53776954}" type="doc">
      <dgm:prSet loTypeId="urn:microsoft.com/office/officeart/2005/8/layout/radial1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EF775A2A-506D-4399-99D7-2813AB697182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2060"/>
              </a:solidFill>
            </a:rPr>
            <a:t>Министерство образования РТ</a:t>
          </a:r>
        </a:p>
        <a:p>
          <a:r>
            <a:rPr lang="ru-RU" sz="1800" b="1" dirty="0" err="1" smtClean="0">
              <a:solidFill>
                <a:srgbClr val="002060"/>
              </a:solidFill>
            </a:rPr>
            <a:t>ТИРОиПК</a:t>
          </a:r>
          <a:endParaRPr lang="ru-RU" sz="1800" b="1" dirty="0">
            <a:solidFill>
              <a:srgbClr val="002060"/>
            </a:solidFill>
          </a:endParaRPr>
        </a:p>
      </dgm:t>
    </dgm:pt>
    <dgm:pt modelId="{A79EF4A6-40E0-4970-8810-493A5742C5BE}" type="parTrans" cxnId="{6A863D4C-6AD9-4C96-8A3E-78333748FC0A}">
      <dgm:prSet/>
      <dgm:spPr/>
      <dgm:t>
        <a:bodyPr/>
        <a:lstStyle/>
        <a:p>
          <a:endParaRPr lang="ru-RU" sz="1200" b="1">
            <a:solidFill>
              <a:srgbClr val="002060"/>
            </a:solidFill>
          </a:endParaRPr>
        </a:p>
      </dgm:t>
    </dgm:pt>
    <dgm:pt modelId="{72DA34A2-2D7B-4049-B5A7-6F64D2E15CF1}" type="sibTrans" cxnId="{6A863D4C-6AD9-4C96-8A3E-78333748FC0A}">
      <dgm:prSet/>
      <dgm:spPr/>
      <dgm:t>
        <a:bodyPr/>
        <a:lstStyle/>
        <a:p>
          <a:endParaRPr lang="ru-RU" sz="1200" b="1">
            <a:solidFill>
              <a:srgbClr val="002060"/>
            </a:solidFill>
          </a:endParaRPr>
        </a:p>
      </dgm:t>
    </dgm:pt>
    <dgm:pt modelId="{4A0FF9D3-E9CB-476B-889A-48ABB69D02F8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2060"/>
              </a:solidFill>
            </a:rPr>
            <a:t>КГПУ </a:t>
          </a:r>
        </a:p>
        <a:p>
          <a:r>
            <a:rPr lang="ru-RU" sz="1800" b="1" dirty="0" smtClean="0">
              <a:solidFill>
                <a:srgbClr val="002060"/>
              </a:solidFill>
            </a:rPr>
            <a:t>им.В.П. Астафьева</a:t>
          </a:r>
          <a:endParaRPr lang="ru-RU" sz="1800" b="1" dirty="0">
            <a:solidFill>
              <a:srgbClr val="002060"/>
            </a:solidFill>
          </a:endParaRPr>
        </a:p>
      </dgm:t>
    </dgm:pt>
    <dgm:pt modelId="{EAE0DE5B-9B93-4B0F-8CB5-77BCDA361AFC}" type="parTrans" cxnId="{B2667758-E4A5-4A43-A12D-20408CE0E4FF}">
      <dgm:prSet custT="1"/>
      <dgm:spPr/>
      <dgm:t>
        <a:bodyPr/>
        <a:lstStyle/>
        <a:p>
          <a:endParaRPr lang="ru-RU" sz="1200" b="1">
            <a:solidFill>
              <a:srgbClr val="002060"/>
            </a:solidFill>
          </a:endParaRPr>
        </a:p>
      </dgm:t>
    </dgm:pt>
    <dgm:pt modelId="{3A85901A-5CBC-4881-A190-802B860DCFF8}" type="sibTrans" cxnId="{B2667758-E4A5-4A43-A12D-20408CE0E4FF}">
      <dgm:prSet/>
      <dgm:spPr/>
      <dgm:t>
        <a:bodyPr/>
        <a:lstStyle/>
        <a:p>
          <a:endParaRPr lang="ru-RU" sz="1200" b="1">
            <a:solidFill>
              <a:srgbClr val="002060"/>
            </a:solidFill>
          </a:endParaRPr>
        </a:p>
      </dgm:t>
    </dgm:pt>
    <dgm:pt modelId="{EB997935-2E11-43BD-A70D-5F9391896F61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2060"/>
              </a:solidFill>
            </a:rPr>
            <a:t>НИУ «Высшая школа экономики»</a:t>
          </a:r>
          <a:endParaRPr lang="ru-RU" sz="1800" b="1" dirty="0">
            <a:solidFill>
              <a:srgbClr val="002060"/>
            </a:solidFill>
          </a:endParaRPr>
        </a:p>
      </dgm:t>
    </dgm:pt>
    <dgm:pt modelId="{07388DAF-0CE6-412D-97E5-DA22C5BEA07B}" type="parTrans" cxnId="{14EB833D-1F66-4E1A-BC6D-43F07121D542}">
      <dgm:prSet custT="1"/>
      <dgm:spPr/>
      <dgm:t>
        <a:bodyPr/>
        <a:lstStyle/>
        <a:p>
          <a:endParaRPr lang="ru-RU" sz="1200" b="1">
            <a:solidFill>
              <a:srgbClr val="002060"/>
            </a:solidFill>
          </a:endParaRPr>
        </a:p>
      </dgm:t>
    </dgm:pt>
    <dgm:pt modelId="{0D24F51B-51A9-4484-973E-A360AB5F528D}" type="sibTrans" cxnId="{14EB833D-1F66-4E1A-BC6D-43F07121D542}">
      <dgm:prSet/>
      <dgm:spPr/>
      <dgm:t>
        <a:bodyPr/>
        <a:lstStyle/>
        <a:p>
          <a:endParaRPr lang="ru-RU" sz="1200" b="1">
            <a:solidFill>
              <a:srgbClr val="002060"/>
            </a:solidFill>
          </a:endParaRPr>
        </a:p>
      </dgm:t>
    </dgm:pt>
    <dgm:pt modelId="{2799A310-5FE0-4990-A3E7-CC50012FF0A2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2060"/>
              </a:solidFill>
            </a:rPr>
            <a:t>НГПУ</a:t>
          </a:r>
          <a:endParaRPr lang="ru-RU" sz="1800" b="1" dirty="0">
            <a:solidFill>
              <a:srgbClr val="002060"/>
            </a:solidFill>
          </a:endParaRPr>
        </a:p>
      </dgm:t>
    </dgm:pt>
    <dgm:pt modelId="{7E4AB77D-1429-44EE-B88B-16A26FC93307}" type="parTrans" cxnId="{30806D21-A5AB-468D-B8E2-03D6299F13B5}">
      <dgm:prSet custT="1"/>
      <dgm:spPr/>
      <dgm:t>
        <a:bodyPr/>
        <a:lstStyle/>
        <a:p>
          <a:endParaRPr lang="ru-RU" sz="1200" b="1">
            <a:solidFill>
              <a:srgbClr val="002060"/>
            </a:solidFill>
          </a:endParaRPr>
        </a:p>
      </dgm:t>
    </dgm:pt>
    <dgm:pt modelId="{066B1160-17FB-4FFB-8860-7F1953341F30}" type="sibTrans" cxnId="{30806D21-A5AB-468D-B8E2-03D6299F13B5}">
      <dgm:prSet/>
      <dgm:spPr/>
      <dgm:t>
        <a:bodyPr/>
        <a:lstStyle/>
        <a:p>
          <a:endParaRPr lang="ru-RU" sz="1200" b="1">
            <a:solidFill>
              <a:srgbClr val="002060"/>
            </a:solidFill>
          </a:endParaRPr>
        </a:p>
      </dgm:t>
    </dgm:pt>
    <dgm:pt modelId="{A5BE2961-4DF5-4124-94FE-7EF505CEBE42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bg2">
                  <a:lumMod val="90000"/>
                </a:schemeClr>
              </a:solidFill>
            </a:rPr>
            <a:t>РГПУ </a:t>
          </a:r>
        </a:p>
        <a:p>
          <a:r>
            <a:rPr lang="ru-RU" sz="1800" b="1" dirty="0" smtClean="0">
              <a:solidFill>
                <a:schemeClr val="bg2">
                  <a:lumMod val="90000"/>
                </a:schemeClr>
              </a:solidFill>
            </a:rPr>
            <a:t>им. А.И. Герцена </a:t>
          </a:r>
          <a:endParaRPr lang="ru-RU" sz="1800" b="1" dirty="0">
            <a:solidFill>
              <a:schemeClr val="bg2">
                <a:lumMod val="90000"/>
              </a:schemeClr>
            </a:solidFill>
          </a:endParaRPr>
        </a:p>
      </dgm:t>
    </dgm:pt>
    <dgm:pt modelId="{219A89B6-1B4A-4116-AF51-F1890BEEDAA8}" type="parTrans" cxnId="{68CB9F6A-5F7C-4775-A0BA-142379FB20B3}">
      <dgm:prSet custT="1"/>
      <dgm:spPr/>
      <dgm:t>
        <a:bodyPr/>
        <a:lstStyle/>
        <a:p>
          <a:endParaRPr lang="ru-RU" sz="1200" b="1">
            <a:solidFill>
              <a:srgbClr val="002060"/>
            </a:solidFill>
          </a:endParaRPr>
        </a:p>
      </dgm:t>
    </dgm:pt>
    <dgm:pt modelId="{BA8F9469-DBD0-4147-A3F8-C8C28BC368CB}" type="sibTrans" cxnId="{68CB9F6A-5F7C-4775-A0BA-142379FB20B3}">
      <dgm:prSet/>
      <dgm:spPr/>
      <dgm:t>
        <a:bodyPr/>
        <a:lstStyle/>
        <a:p>
          <a:endParaRPr lang="ru-RU" sz="1200" b="1">
            <a:solidFill>
              <a:srgbClr val="002060"/>
            </a:solidFill>
          </a:endParaRPr>
        </a:p>
      </dgm:t>
    </dgm:pt>
    <dgm:pt modelId="{80FF3141-2A98-4506-90C2-B40A538CE2A3}">
      <dgm:prSet custT="1"/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</a:rPr>
            <a:t>ТГПУ</a:t>
          </a:r>
          <a:endParaRPr lang="ru-RU" sz="2000" b="1" dirty="0">
            <a:solidFill>
              <a:srgbClr val="002060"/>
            </a:solidFill>
          </a:endParaRPr>
        </a:p>
      </dgm:t>
    </dgm:pt>
    <dgm:pt modelId="{C55BB893-8287-4076-8702-AB1F115FB9B3}" type="parTrans" cxnId="{A8155415-E566-466F-B696-F14339888BB9}">
      <dgm:prSet custT="1"/>
      <dgm:spPr/>
      <dgm:t>
        <a:bodyPr/>
        <a:lstStyle/>
        <a:p>
          <a:endParaRPr lang="ru-RU" sz="1200" b="1">
            <a:solidFill>
              <a:srgbClr val="002060"/>
            </a:solidFill>
          </a:endParaRPr>
        </a:p>
      </dgm:t>
    </dgm:pt>
    <dgm:pt modelId="{8210A047-9F9B-4151-A808-9E70053AF057}" type="sibTrans" cxnId="{A8155415-E566-466F-B696-F14339888BB9}">
      <dgm:prSet/>
      <dgm:spPr/>
      <dgm:t>
        <a:bodyPr/>
        <a:lstStyle/>
        <a:p>
          <a:endParaRPr lang="ru-RU" sz="1200" b="1">
            <a:solidFill>
              <a:srgbClr val="002060"/>
            </a:solidFill>
          </a:endParaRPr>
        </a:p>
      </dgm:t>
    </dgm:pt>
    <dgm:pt modelId="{899E8C11-E50C-4714-A17C-F5A8520330B8}">
      <dgm:prSet custT="1"/>
      <dgm:spPr/>
      <dgm:t>
        <a:bodyPr/>
        <a:lstStyle/>
        <a:p>
          <a:r>
            <a:rPr lang="ru-RU" sz="1800" b="1" dirty="0" smtClean="0">
              <a:solidFill>
                <a:srgbClr val="002060"/>
              </a:solidFill>
            </a:rPr>
            <a:t>Институт управления  образованием РАО</a:t>
          </a:r>
          <a:endParaRPr lang="ru-RU" sz="1800" b="1" dirty="0">
            <a:solidFill>
              <a:srgbClr val="002060"/>
            </a:solidFill>
          </a:endParaRPr>
        </a:p>
      </dgm:t>
    </dgm:pt>
    <dgm:pt modelId="{52D17A61-6635-4335-B78F-C9B5E75AEB8E}" type="parTrans" cxnId="{B7BE04F4-C773-41E2-9033-1C49749E4D31}">
      <dgm:prSet custT="1"/>
      <dgm:spPr/>
      <dgm:t>
        <a:bodyPr/>
        <a:lstStyle/>
        <a:p>
          <a:endParaRPr lang="ru-RU" sz="1200" b="1">
            <a:solidFill>
              <a:srgbClr val="002060"/>
            </a:solidFill>
          </a:endParaRPr>
        </a:p>
      </dgm:t>
    </dgm:pt>
    <dgm:pt modelId="{29CDCA57-6FD0-4DEF-8A5F-DBEB70D3D197}" type="sibTrans" cxnId="{B7BE04F4-C773-41E2-9033-1C49749E4D31}">
      <dgm:prSet/>
      <dgm:spPr/>
      <dgm:t>
        <a:bodyPr/>
        <a:lstStyle/>
        <a:p>
          <a:endParaRPr lang="ru-RU" sz="1200" b="1">
            <a:solidFill>
              <a:srgbClr val="002060"/>
            </a:solidFill>
          </a:endParaRPr>
        </a:p>
      </dgm:t>
    </dgm:pt>
    <dgm:pt modelId="{44DE273C-B4BD-4CA8-A6C2-38305F04DA86}">
      <dgm:prSet custT="1"/>
      <dgm:spPr/>
      <dgm:t>
        <a:bodyPr/>
        <a:lstStyle/>
        <a:p>
          <a:r>
            <a:rPr lang="ru-RU" sz="1800" b="1" dirty="0" smtClean="0">
              <a:solidFill>
                <a:schemeClr val="accent4">
                  <a:lumMod val="50000"/>
                </a:schemeClr>
              </a:solidFill>
            </a:rPr>
            <a:t>Академия </a:t>
          </a:r>
          <a:r>
            <a:rPr lang="ru-RU" sz="1800" b="1" dirty="0" err="1" smtClean="0">
              <a:solidFill>
                <a:schemeClr val="accent4">
                  <a:lumMod val="50000"/>
                </a:schemeClr>
              </a:solidFill>
            </a:rPr>
            <a:t>Минпросвещения</a:t>
          </a:r>
          <a:r>
            <a:rPr lang="ru-RU" sz="1800" b="1" dirty="0" smtClean="0">
              <a:solidFill>
                <a:schemeClr val="accent4">
                  <a:lumMod val="50000"/>
                </a:schemeClr>
              </a:solidFill>
            </a:rPr>
            <a:t> России</a:t>
          </a:r>
          <a:endParaRPr lang="ru-RU" sz="1800" b="1" dirty="0">
            <a:solidFill>
              <a:schemeClr val="accent4">
                <a:lumMod val="50000"/>
              </a:schemeClr>
            </a:solidFill>
          </a:endParaRPr>
        </a:p>
      </dgm:t>
    </dgm:pt>
    <dgm:pt modelId="{8D4C3F7F-7B11-4940-89E3-FDB183405213}" type="parTrans" cxnId="{8855113C-7944-42B4-AD53-B569551B8107}">
      <dgm:prSet/>
      <dgm:spPr/>
      <dgm:t>
        <a:bodyPr/>
        <a:lstStyle/>
        <a:p>
          <a:endParaRPr lang="ru-RU"/>
        </a:p>
      </dgm:t>
    </dgm:pt>
    <dgm:pt modelId="{A377057C-55A9-43B9-B5EE-92AFCB2ED8C6}" type="sibTrans" cxnId="{8855113C-7944-42B4-AD53-B569551B8107}">
      <dgm:prSet/>
      <dgm:spPr/>
      <dgm:t>
        <a:bodyPr/>
        <a:lstStyle/>
        <a:p>
          <a:endParaRPr lang="ru-RU"/>
        </a:p>
      </dgm:t>
    </dgm:pt>
    <dgm:pt modelId="{AD6DD33A-3073-4A50-A170-89777C1D4B52}">
      <dgm:prSet custT="1"/>
      <dgm:spPr/>
      <dgm:t>
        <a:bodyPr/>
        <a:lstStyle/>
        <a:p>
          <a:r>
            <a:rPr lang="ru-RU" sz="1800" b="1" dirty="0" err="1" smtClean="0">
              <a:solidFill>
                <a:schemeClr val="accent4">
                  <a:lumMod val="50000"/>
                </a:schemeClr>
              </a:solidFill>
            </a:rPr>
            <a:t>ТувГУ</a:t>
          </a:r>
          <a:endParaRPr lang="ru-RU" sz="1800" b="1" dirty="0">
            <a:solidFill>
              <a:schemeClr val="accent4">
                <a:lumMod val="50000"/>
              </a:schemeClr>
            </a:solidFill>
          </a:endParaRPr>
        </a:p>
      </dgm:t>
    </dgm:pt>
    <dgm:pt modelId="{88019519-93F4-4B92-9A16-5427CEDEE60F}" type="parTrans" cxnId="{6127D297-165E-4B77-ACBE-5A9125D76C68}">
      <dgm:prSet/>
      <dgm:spPr/>
      <dgm:t>
        <a:bodyPr/>
        <a:lstStyle/>
        <a:p>
          <a:endParaRPr lang="ru-RU"/>
        </a:p>
      </dgm:t>
    </dgm:pt>
    <dgm:pt modelId="{1354F7D2-49AF-4B47-8732-1AC5F1BB5DD7}" type="sibTrans" cxnId="{6127D297-165E-4B77-ACBE-5A9125D76C68}">
      <dgm:prSet/>
      <dgm:spPr/>
      <dgm:t>
        <a:bodyPr/>
        <a:lstStyle/>
        <a:p>
          <a:endParaRPr lang="ru-RU"/>
        </a:p>
      </dgm:t>
    </dgm:pt>
    <dgm:pt modelId="{44B29A1D-6FC1-4F2E-9AA1-D5FE3117DAC1}" type="pres">
      <dgm:prSet presAssocID="{810BF561-4C8A-4EA7-A898-4C3F5377695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91602E8-59A5-4338-9873-22C84A75995E}" type="pres">
      <dgm:prSet presAssocID="{EF775A2A-506D-4399-99D7-2813AB697182}" presName="centerShape" presStyleLbl="node0" presStyleIdx="0" presStyleCnt="1" custScaleX="185934" custScaleY="155322"/>
      <dgm:spPr/>
      <dgm:t>
        <a:bodyPr/>
        <a:lstStyle/>
        <a:p>
          <a:endParaRPr lang="ru-RU"/>
        </a:p>
      </dgm:t>
    </dgm:pt>
    <dgm:pt modelId="{222D21B2-162B-4405-B297-38F3BD1189F1}" type="pres">
      <dgm:prSet presAssocID="{52D17A61-6635-4335-B78F-C9B5E75AEB8E}" presName="Name9" presStyleLbl="parChTrans1D2" presStyleIdx="0" presStyleCnt="8"/>
      <dgm:spPr/>
      <dgm:t>
        <a:bodyPr/>
        <a:lstStyle/>
        <a:p>
          <a:endParaRPr lang="ru-RU"/>
        </a:p>
      </dgm:t>
    </dgm:pt>
    <dgm:pt modelId="{83EC8D39-CABC-4C88-B445-ED70B1549744}" type="pres">
      <dgm:prSet presAssocID="{52D17A61-6635-4335-B78F-C9B5E75AEB8E}" presName="connTx" presStyleLbl="parChTrans1D2" presStyleIdx="0" presStyleCnt="8"/>
      <dgm:spPr/>
      <dgm:t>
        <a:bodyPr/>
        <a:lstStyle/>
        <a:p>
          <a:endParaRPr lang="ru-RU"/>
        </a:p>
      </dgm:t>
    </dgm:pt>
    <dgm:pt modelId="{3757ED37-D118-4E20-B310-D8F297E50E1A}" type="pres">
      <dgm:prSet presAssocID="{899E8C11-E50C-4714-A17C-F5A8520330B8}" presName="node" presStyleLbl="node1" presStyleIdx="0" presStyleCnt="8" custScaleX="1912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EDB8CC-C36E-4969-A8F4-1EEC5C6752AF}" type="pres">
      <dgm:prSet presAssocID="{8D4C3F7F-7B11-4940-89E3-FDB183405213}" presName="Name9" presStyleLbl="parChTrans1D2" presStyleIdx="1" presStyleCnt="8"/>
      <dgm:spPr/>
      <dgm:t>
        <a:bodyPr/>
        <a:lstStyle/>
        <a:p>
          <a:endParaRPr lang="ru-RU"/>
        </a:p>
      </dgm:t>
    </dgm:pt>
    <dgm:pt modelId="{6B52DD3A-24B6-4333-90EB-6A7E222B535A}" type="pres">
      <dgm:prSet presAssocID="{8D4C3F7F-7B11-4940-89E3-FDB183405213}" presName="connTx" presStyleLbl="parChTrans1D2" presStyleIdx="1" presStyleCnt="8"/>
      <dgm:spPr/>
      <dgm:t>
        <a:bodyPr/>
        <a:lstStyle/>
        <a:p>
          <a:endParaRPr lang="ru-RU"/>
        </a:p>
      </dgm:t>
    </dgm:pt>
    <dgm:pt modelId="{90B47440-BD4B-4096-B033-FE10ADB00A5F}" type="pres">
      <dgm:prSet presAssocID="{44DE273C-B4BD-4CA8-A6C2-38305F04DA86}" presName="node" presStyleLbl="node1" presStyleIdx="1" presStyleCnt="8" custScaleX="180760" custRadScaleRad="109016" custRadScaleInc="368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92BA68-58F6-40DB-9C8A-27206BC2EA8C}" type="pres">
      <dgm:prSet presAssocID="{EAE0DE5B-9B93-4B0F-8CB5-77BCDA361AFC}" presName="Name9" presStyleLbl="parChTrans1D2" presStyleIdx="2" presStyleCnt="8"/>
      <dgm:spPr/>
      <dgm:t>
        <a:bodyPr/>
        <a:lstStyle/>
        <a:p>
          <a:endParaRPr lang="ru-RU"/>
        </a:p>
      </dgm:t>
    </dgm:pt>
    <dgm:pt modelId="{C7CF60B6-B3B1-4139-BB26-60282C64E648}" type="pres">
      <dgm:prSet presAssocID="{EAE0DE5B-9B93-4B0F-8CB5-77BCDA361AFC}" presName="connTx" presStyleLbl="parChTrans1D2" presStyleIdx="2" presStyleCnt="8"/>
      <dgm:spPr/>
      <dgm:t>
        <a:bodyPr/>
        <a:lstStyle/>
        <a:p>
          <a:endParaRPr lang="ru-RU"/>
        </a:p>
      </dgm:t>
    </dgm:pt>
    <dgm:pt modelId="{F465273E-228B-479E-92F3-03706BADA9CA}" type="pres">
      <dgm:prSet presAssocID="{4A0FF9D3-E9CB-476B-889A-48ABB69D02F8}" presName="node" presStyleLbl="node1" presStyleIdx="2" presStyleCnt="8" custScaleX="149721" custRadScaleRad="126318" custRadScaleInc="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A33F1E-6220-4575-B10B-EFB6EC310E8D}" type="pres">
      <dgm:prSet presAssocID="{07388DAF-0CE6-412D-97E5-DA22C5BEA07B}" presName="Name9" presStyleLbl="parChTrans1D2" presStyleIdx="3" presStyleCnt="8"/>
      <dgm:spPr/>
      <dgm:t>
        <a:bodyPr/>
        <a:lstStyle/>
        <a:p>
          <a:endParaRPr lang="ru-RU"/>
        </a:p>
      </dgm:t>
    </dgm:pt>
    <dgm:pt modelId="{2757DDED-5F5D-4C4D-873D-E1F4B208E847}" type="pres">
      <dgm:prSet presAssocID="{07388DAF-0CE6-412D-97E5-DA22C5BEA07B}" presName="connTx" presStyleLbl="parChTrans1D2" presStyleIdx="3" presStyleCnt="8"/>
      <dgm:spPr/>
      <dgm:t>
        <a:bodyPr/>
        <a:lstStyle/>
        <a:p>
          <a:endParaRPr lang="ru-RU"/>
        </a:p>
      </dgm:t>
    </dgm:pt>
    <dgm:pt modelId="{E57924EE-2E81-4C31-8012-C7BFC0425300}" type="pres">
      <dgm:prSet presAssocID="{EB997935-2E11-43BD-A70D-5F9391896F61}" presName="node" presStyleLbl="node1" presStyleIdx="3" presStyleCnt="8" custScaleX="216530" custRadScaleRad="118689" custRadScaleInc="-432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5EB471-35F8-4AED-89D2-182641DCBBF0}" type="pres">
      <dgm:prSet presAssocID="{C55BB893-8287-4076-8702-AB1F115FB9B3}" presName="Name9" presStyleLbl="parChTrans1D2" presStyleIdx="4" presStyleCnt="8"/>
      <dgm:spPr/>
      <dgm:t>
        <a:bodyPr/>
        <a:lstStyle/>
        <a:p>
          <a:endParaRPr lang="ru-RU"/>
        </a:p>
      </dgm:t>
    </dgm:pt>
    <dgm:pt modelId="{A97FAE5A-F9B9-47C6-B0BC-88B2453E2130}" type="pres">
      <dgm:prSet presAssocID="{C55BB893-8287-4076-8702-AB1F115FB9B3}" presName="connTx" presStyleLbl="parChTrans1D2" presStyleIdx="4" presStyleCnt="8"/>
      <dgm:spPr/>
      <dgm:t>
        <a:bodyPr/>
        <a:lstStyle/>
        <a:p>
          <a:endParaRPr lang="ru-RU"/>
        </a:p>
      </dgm:t>
    </dgm:pt>
    <dgm:pt modelId="{8C26FB71-A510-4763-8930-E70EE2ED713D}" type="pres">
      <dgm:prSet presAssocID="{80FF3141-2A98-4506-90C2-B40A538CE2A3}" presName="node" presStyleLbl="node1" presStyleIdx="4" presStyleCnt="8" custScaleX="1752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845CC2-2035-43E9-ACFC-12D6455E7DE8}" type="pres">
      <dgm:prSet presAssocID="{7E4AB77D-1429-44EE-B88B-16A26FC93307}" presName="Name9" presStyleLbl="parChTrans1D2" presStyleIdx="5" presStyleCnt="8"/>
      <dgm:spPr/>
      <dgm:t>
        <a:bodyPr/>
        <a:lstStyle/>
        <a:p>
          <a:endParaRPr lang="ru-RU"/>
        </a:p>
      </dgm:t>
    </dgm:pt>
    <dgm:pt modelId="{F9D5CF54-BBBC-489A-B5D6-27C93BC167F6}" type="pres">
      <dgm:prSet presAssocID="{7E4AB77D-1429-44EE-B88B-16A26FC93307}" presName="connTx" presStyleLbl="parChTrans1D2" presStyleIdx="5" presStyleCnt="8"/>
      <dgm:spPr/>
      <dgm:t>
        <a:bodyPr/>
        <a:lstStyle/>
        <a:p>
          <a:endParaRPr lang="ru-RU"/>
        </a:p>
      </dgm:t>
    </dgm:pt>
    <dgm:pt modelId="{F4DC2690-BFE5-475D-AA21-A3BF45BCE575}" type="pres">
      <dgm:prSet presAssocID="{2799A310-5FE0-4990-A3E7-CC50012FF0A2}" presName="node" presStyleLbl="node1" presStyleIdx="5" presStyleCnt="8" custScaleX="156605" custRadScaleRad="118599" custRadScaleInc="431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6F2443-91CF-4ABF-9D58-572ED139EB84}" type="pres">
      <dgm:prSet presAssocID="{88019519-93F4-4B92-9A16-5427CEDEE60F}" presName="Name9" presStyleLbl="parChTrans1D2" presStyleIdx="6" presStyleCnt="8"/>
      <dgm:spPr/>
      <dgm:t>
        <a:bodyPr/>
        <a:lstStyle/>
        <a:p>
          <a:endParaRPr lang="ru-RU"/>
        </a:p>
      </dgm:t>
    </dgm:pt>
    <dgm:pt modelId="{B75A5D63-ADB2-4DC3-9954-4CC1396FDA95}" type="pres">
      <dgm:prSet presAssocID="{88019519-93F4-4B92-9A16-5427CEDEE60F}" presName="connTx" presStyleLbl="parChTrans1D2" presStyleIdx="6" presStyleCnt="8"/>
      <dgm:spPr/>
      <dgm:t>
        <a:bodyPr/>
        <a:lstStyle/>
        <a:p>
          <a:endParaRPr lang="ru-RU"/>
        </a:p>
      </dgm:t>
    </dgm:pt>
    <dgm:pt modelId="{46520405-0A33-4EC1-8012-D62EE20CD694}" type="pres">
      <dgm:prSet presAssocID="{AD6DD33A-3073-4A50-A170-89777C1D4B52}" presName="node" presStyleLbl="node1" presStyleIdx="6" presStyleCnt="8" custScaleX="155323" custScaleY="99701" custRadScaleRad="116436" custRadScaleInc="-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547590-2C3C-465A-BD5B-476208C764F6}" type="pres">
      <dgm:prSet presAssocID="{219A89B6-1B4A-4116-AF51-F1890BEEDAA8}" presName="Name9" presStyleLbl="parChTrans1D2" presStyleIdx="7" presStyleCnt="8"/>
      <dgm:spPr/>
      <dgm:t>
        <a:bodyPr/>
        <a:lstStyle/>
        <a:p>
          <a:endParaRPr lang="ru-RU"/>
        </a:p>
      </dgm:t>
    </dgm:pt>
    <dgm:pt modelId="{4A6437B6-74EC-4876-BB45-A9BB8BFC9787}" type="pres">
      <dgm:prSet presAssocID="{219A89B6-1B4A-4116-AF51-F1890BEEDAA8}" presName="connTx" presStyleLbl="parChTrans1D2" presStyleIdx="7" presStyleCnt="8"/>
      <dgm:spPr/>
      <dgm:t>
        <a:bodyPr/>
        <a:lstStyle/>
        <a:p>
          <a:endParaRPr lang="ru-RU"/>
        </a:p>
      </dgm:t>
    </dgm:pt>
    <dgm:pt modelId="{6DF0B886-9AEF-4700-8CF4-306AA3828222}" type="pres">
      <dgm:prSet presAssocID="{A5BE2961-4DF5-4124-94FE-7EF505CEBE42}" presName="node" presStyleLbl="node1" presStyleIdx="7" presStyleCnt="8" custScaleX="167254" custRadScaleRad="106126" custRadScaleInc="-316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AABDC11-1036-4DBE-AC7A-2C812E0AF17A}" type="presOf" srcId="{EF775A2A-506D-4399-99D7-2813AB697182}" destId="{C91602E8-59A5-4338-9873-22C84A75995E}" srcOrd="0" destOrd="0" presId="urn:microsoft.com/office/officeart/2005/8/layout/radial1"/>
    <dgm:cxn modelId="{EA24243A-B867-40E5-8C53-07127DB25998}" type="presOf" srcId="{C55BB893-8287-4076-8702-AB1F115FB9B3}" destId="{F25EB471-35F8-4AED-89D2-182641DCBBF0}" srcOrd="0" destOrd="0" presId="urn:microsoft.com/office/officeart/2005/8/layout/radial1"/>
    <dgm:cxn modelId="{19162299-56D1-4662-99A9-D5603B2839AA}" type="presOf" srcId="{899E8C11-E50C-4714-A17C-F5A8520330B8}" destId="{3757ED37-D118-4E20-B310-D8F297E50E1A}" srcOrd="0" destOrd="0" presId="urn:microsoft.com/office/officeart/2005/8/layout/radial1"/>
    <dgm:cxn modelId="{612DB6A6-128B-489F-920A-B79B6611DD02}" type="presOf" srcId="{2799A310-5FE0-4990-A3E7-CC50012FF0A2}" destId="{F4DC2690-BFE5-475D-AA21-A3BF45BCE575}" srcOrd="0" destOrd="0" presId="urn:microsoft.com/office/officeart/2005/8/layout/radial1"/>
    <dgm:cxn modelId="{FED2BD29-E360-475A-880F-40EC58106093}" type="presOf" srcId="{219A89B6-1B4A-4116-AF51-F1890BEEDAA8}" destId="{E8547590-2C3C-465A-BD5B-476208C764F6}" srcOrd="0" destOrd="0" presId="urn:microsoft.com/office/officeart/2005/8/layout/radial1"/>
    <dgm:cxn modelId="{B7BE04F4-C773-41E2-9033-1C49749E4D31}" srcId="{EF775A2A-506D-4399-99D7-2813AB697182}" destId="{899E8C11-E50C-4714-A17C-F5A8520330B8}" srcOrd="0" destOrd="0" parTransId="{52D17A61-6635-4335-B78F-C9B5E75AEB8E}" sibTransId="{29CDCA57-6FD0-4DEF-8A5F-DBEB70D3D197}"/>
    <dgm:cxn modelId="{5CB3DE2F-2B5A-494C-A7DB-1E2DC16D53AD}" type="presOf" srcId="{88019519-93F4-4B92-9A16-5427CEDEE60F}" destId="{B76F2443-91CF-4ABF-9D58-572ED139EB84}" srcOrd="0" destOrd="0" presId="urn:microsoft.com/office/officeart/2005/8/layout/radial1"/>
    <dgm:cxn modelId="{0557EB69-75CA-4675-854C-2CBD69C33619}" type="presOf" srcId="{7E4AB77D-1429-44EE-B88B-16A26FC93307}" destId="{F9D5CF54-BBBC-489A-B5D6-27C93BC167F6}" srcOrd="1" destOrd="0" presId="urn:microsoft.com/office/officeart/2005/8/layout/radial1"/>
    <dgm:cxn modelId="{2F7C7DFE-0BBF-499C-8700-5DE04462B4DD}" type="presOf" srcId="{7E4AB77D-1429-44EE-B88B-16A26FC93307}" destId="{99845CC2-2035-43E9-ACFC-12D6455E7DE8}" srcOrd="0" destOrd="0" presId="urn:microsoft.com/office/officeart/2005/8/layout/radial1"/>
    <dgm:cxn modelId="{8E38AF3D-5EF1-4F29-9510-C1F9B864B4BF}" type="presOf" srcId="{810BF561-4C8A-4EA7-A898-4C3F53776954}" destId="{44B29A1D-6FC1-4F2E-9AA1-D5FE3117DAC1}" srcOrd="0" destOrd="0" presId="urn:microsoft.com/office/officeart/2005/8/layout/radial1"/>
    <dgm:cxn modelId="{B60A46A5-0FE0-4446-B061-A62016196B75}" type="presOf" srcId="{EB997935-2E11-43BD-A70D-5F9391896F61}" destId="{E57924EE-2E81-4C31-8012-C7BFC0425300}" srcOrd="0" destOrd="0" presId="urn:microsoft.com/office/officeart/2005/8/layout/radial1"/>
    <dgm:cxn modelId="{6A863D4C-6AD9-4C96-8A3E-78333748FC0A}" srcId="{810BF561-4C8A-4EA7-A898-4C3F53776954}" destId="{EF775A2A-506D-4399-99D7-2813AB697182}" srcOrd="0" destOrd="0" parTransId="{A79EF4A6-40E0-4970-8810-493A5742C5BE}" sibTransId="{72DA34A2-2D7B-4049-B5A7-6F64D2E15CF1}"/>
    <dgm:cxn modelId="{F6F918F4-96F6-4135-A47D-E9D99F4E4BD9}" type="presOf" srcId="{52D17A61-6635-4335-B78F-C9B5E75AEB8E}" destId="{83EC8D39-CABC-4C88-B445-ED70B1549744}" srcOrd="1" destOrd="0" presId="urn:microsoft.com/office/officeart/2005/8/layout/radial1"/>
    <dgm:cxn modelId="{0D47C0FB-EF17-4277-AE07-CD72308D0B1E}" type="presOf" srcId="{52D17A61-6635-4335-B78F-C9B5E75AEB8E}" destId="{222D21B2-162B-4405-B297-38F3BD1189F1}" srcOrd="0" destOrd="0" presId="urn:microsoft.com/office/officeart/2005/8/layout/radial1"/>
    <dgm:cxn modelId="{559F3D15-740C-4C88-8AD5-AACED847340F}" type="presOf" srcId="{8D4C3F7F-7B11-4940-89E3-FDB183405213}" destId="{2FEDB8CC-C36E-4969-A8F4-1EEC5C6752AF}" srcOrd="0" destOrd="0" presId="urn:microsoft.com/office/officeart/2005/8/layout/radial1"/>
    <dgm:cxn modelId="{14EB833D-1F66-4E1A-BC6D-43F07121D542}" srcId="{EF775A2A-506D-4399-99D7-2813AB697182}" destId="{EB997935-2E11-43BD-A70D-5F9391896F61}" srcOrd="3" destOrd="0" parTransId="{07388DAF-0CE6-412D-97E5-DA22C5BEA07B}" sibTransId="{0D24F51B-51A9-4484-973E-A360AB5F528D}"/>
    <dgm:cxn modelId="{1ECC1B20-CCFA-4350-B1E3-18B0EE9133B3}" type="presOf" srcId="{8D4C3F7F-7B11-4940-89E3-FDB183405213}" destId="{6B52DD3A-24B6-4333-90EB-6A7E222B535A}" srcOrd="1" destOrd="0" presId="urn:microsoft.com/office/officeart/2005/8/layout/radial1"/>
    <dgm:cxn modelId="{46A02EA0-107C-44F6-B8C8-F433F8F500FC}" type="presOf" srcId="{EAE0DE5B-9B93-4B0F-8CB5-77BCDA361AFC}" destId="{C7CF60B6-B3B1-4139-BB26-60282C64E648}" srcOrd="1" destOrd="0" presId="urn:microsoft.com/office/officeart/2005/8/layout/radial1"/>
    <dgm:cxn modelId="{68CB9F6A-5F7C-4775-A0BA-142379FB20B3}" srcId="{EF775A2A-506D-4399-99D7-2813AB697182}" destId="{A5BE2961-4DF5-4124-94FE-7EF505CEBE42}" srcOrd="7" destOrd="0" parTransId="{219A89B6-1B4A-4116-AF51-F1890BEEDAA8}" sibTransId="{BA8F9469-DBD0-4147-A3F8-C8C28BC368CB}"/>
    <dgm:cxn modelId="{2B40E43A-B1D0-47B1-BC80-834563A7D630}" type="presOf" srcId="{07388DAF-0CE6-412D-97E5-DA22C5BEA07B}" destId="{2757DDED-5F5D-4C4D-873D-E1F4B208E847}" srcOrd="1" destOrd="0" presId="urn:microsoft.com/office/officeart/2005/8/layout/radial1"/>
    <dgm:cxn modelId="{98C2CF7B-A721-48EF-BBB6-1BB343657B61}" type="presOf" srcId="{219A89B6-1B4A-4116-AF51-F1890BEEDAA8}" destId="{4A6437B6-74EC-4876-BB45-A9BB8BFC9787}" srcOrd="1" destOrd="0" presId="urn:microsoft.com/office/officeart/2005/8/layout/radial1"/>
    <dgm:cxn modelId="{6127D297-165E-4B77-ACBE-5A9125D76C68}" srcId="{EF775A2A-506D-4399-99D7-2813AB697182}" destId="{AD6DD33A-3073-4A50-A170-89777C1D4B52}" srcOrd="6" destOrd="0" parTransId="{88019519-93F4-4B92-9A16-5427CEDEE60F}" sibTransId="{1354F7D2-49AF-4B47-8732-1AC5F1BB5DD7}"/>
    <dgm:cxn modelId="{8855113C-7944-42B4-AD53-B569551B8107}" srcId="{EF775A2A-506D-4399-99D7-2813AB697182}" destId="{44DE273C-B4BD-4CA8-A6C2-38305F04DA86}" srcOrd="1" destOrd="0" parTransId="{8D4C3F7F-7B11-4940-89E3-FDB183405213}" sibTransId="{A377057C-55A9-43B9-B5EE-92AFCB2ED8C6}"/>
    <dgm:cxn modelId="{B487906F-1DE5-4F58-8B80-487B0EF2926E}" type="presOf" srcId="{AD6DD33A-3073-4A50-A170-89777C1D4B52}" destId="{46520405-0A33-4EC1-8012-D62EE20CD694}" srcOrd="0" destOrd="0" presId="urn:microsoft.com/office/officeart/2005/8/layout/radial1"/>
    <dgm:cxn modelId="{30806D21-A5AB-468D-B8E2-03D6299F13B5}" srcId="{EF775A2A-506D-4399-99D7-2813AB697182}" destId="{2799A310-5FE0-4990-A3E7-CC50012FF0A2}" srcOrd="5" destOrd="0" parTransId="{7E4AB77D-1429-44EE-B88B-16A26FC93307}" sibTransId="{066B1160-17FB-4FFB-8860-7F1953341F30}"/>
    <dgm:cxn modelId="{E0C444EE-4BFB-4825-A087-D4103F978C59}" type="presOf" srcId="{80FF3141-2A98-4506-90C2-B40A538CE2A3}" destId="{8C26FB71-A510-4763-8930-E70EE2ED713D}" srcOrd="0" destOrd="0" presId="urn:microsoft.com/office/officeart/2005/8/layout/radial1"/>
    <dgm:cxn modelId="{1B268E02-EC15-46A1-8DFB-FDBCB8D364E0}" type="presOf" srcId="{C55BB893-8287-4076-8702-AB1F115FB9B3}" destId="{A97FAE5A-F9B9-47C6-B0BC-88B2453E2130}" srcOrd="1" destOrd="0" presId="urn:microsoft.com/office/officeart/2005/8/layout/radial1"/>
    <dgm:cxn modelId="{564ACA9E-AA61-48B2-B957-66DFBF269E89}" type="presOf" srcId="{4A0FF9D3-E9CB-476B-889A-48ABB69D02F8}" destId="{F465273E-228B-479E-92F3-03706BADA9CA}" srcOrd="0" destOrd="0" presId="urn:microsoft.com/office/officeart/2005/8/layout/radial1"/>
    <dgm:cxn modelId="{504F7D90-0CC3-49EF-8284-776EB45E24CB}" type="presOf" srcId="{EAE0DE5B-9B93-4B0F-8CB5-77BCDA361AFC}" destId="{DE92BA68-58F6-40DB-9C8A-27206BC2EA8C}" srcOrd="0" destOrd="0" presId="urn:microsoft.com/office/officeart/2005/8/layout/radial1"/>
    <dgm:cxn modelId="{A8155415-E566-466F-B696-F14339888BB9}" srcId="{EF775A2A-506D-4399-99D7-2813AB697182}" destId="{80FF3141-2A98-4506-90C2-B40A538CE2A3}" srcOrd="4" destOrd="0" parTransId="{C55BB893-8287-4076-8702-AB1F115FB9B3}" sibTransId="{8210A047-9F9B-4151-A808-9E70053AF057}"/>
    <dgm:cxn modelId="{B5C2B4C0-1652-4C7E-9394-74B9A32EB041}" type="presOf" srcId="{88019519-93F4-4B92-9A16-5427CEDEE60F}" destId="{B75A5D63-ADB2-4DC3-9954-4CC1396FDA95}" srcOrd="1" destOrd="0" presId="urn:microsoft.com/office/officeart/2005/8/layout/radial1"/>
    <dgm:cxn modelId="{715D5597-3C9F-4EEF-8572-476AB2ACD330}" type="presOf" srcId="{A5BE2961-4DF5-4124-94FE-7EF505CEBE42}" destId="{6DF0B886-9AEF-4700-8CF4-306AA3828222}" srcOrd="0" destOrd="0" presId="urn:microsoft.com/office/officeart/2005/8/layout/radial1"/>
    <dgm:cxn modelId="{F02292D3-1228-488F-8401-729A045429FB}" type="presOf" srcId="{07388DAF-0CE6-412D-97E5-DA22C5BEA07B}" destId="{F7A33F1E-6220-4575-B10B-EFB6EC310E8D}" srcOrd="0" destOrd="0" presId="urn:microsoft.com/office/officeart/2005/8/layout/radial1"/>
    <dgm:cxn modelId="{B2667758-E4A5-4A43-A12D-20408CE0E4FF}" srcId="{EF775A2A-506D-4399-99D7-2813AB697182}" destId="{4A0FF9D3-E9CB-476B-889A-48ABB69D02F8}" srcOrd="2" destOrd="0" parTransId="{EAE0DE5B-9B93-4B0F-8CB5-77BCDA361AFC}" sibTransId="{3A85901A-5CBC-4881-A190-802B860DCFF8}"/>
    <dgm:cxn modelId="{88C264F4-56C0-4610-881D-0BDDBDFAC11D}" type="presOf" srcId="{44DE273C-B4BD-4CA8-A6C2-38305F04DA86}" destId="{90B47440-BD4B-4096-B033-FE10ADB00A5F}" srcOrd="0" destOrd="0" presId="urn:microsoft.com/office/officeart/2005/8/layout/radial1"/>
    <dgm:cxn modelId="{2B0E8B85-B153-47C5-ACE6-010D833A5215}" type="presParOf" srcId="{44B29A1D-6FC1-4F2E-9AA1-D5FE3117DAC1}" destId="{C91602E8-59A5-4338-9873-22C84A75995E}" srcOrd="0" destOrd="0" presId="urn:microsoft.com/office/officeart/2005/8/layout/radial1"/>
    <dgm:cxn modelId="{1DA007AF-30E0-48EA-8625-37738974B814}" type="presParOf" srcId="{44B29A1D-6FC1-4F2E-9AA1-D5FE3117DAC1}" destId="{222D21B2-162B-4405-B297-38F3BD1189F1}" srcOrd="1" destOrd="0" presId="urn:microsoft.com/office/officeart/2005/8/layout/radial1"/>
    <dgm:cxn modelId="{FA2C193D-7366-4D76-966A-3C96C5BFF1AC}" type="presParOf" srcId="{222D21B2-162B-4405-B297-38F3BD1189F1}" destId="{83EC8D39-CABC-4C88-B445-ED70B1549744}" srcOrd="0" destOrd="0" presId="urn:microsoft.com/office/officeart/2005/8/layout/radial1"/>
    <dgm:cxn modelId="{5D688A17-FE0D-4AFA-BF75-8A5DC8A41CF7}" type="presParOf" srcId="{44B29A1D-6FC1-4F2E-9AA1-D5FE3117DAC1}" destId="{3757ED37-D118-4E20-B310-D8F297E50E1A}" srcOrd="2" destOrd="0" presId="urn:microsoft.com/office/officeart/2005/8/layout/radial1"/>
    <dgm:cxn modelId="{D1C3FAA8-799E-42C9-81AD-BE308112E142}" type="presParOf" srcId="{44B29A1D-6FC1-4F2E-9AA1-D5FE3117DAC1}" destId="{2FEDB8CC-C36E-4969-A8F4-1EEC5C6752AF}" srcOrd="3" destOrd="0" presId="urn:microsoft.com/office/officeart/2005/8/layout/radial1"/>
    <dgm:cxn modelId="{18F105ED-C894-4ABA-8F8B-DE6F4924C81B}" type="presParOf" srcId="{2FEDB8CC-C36E-4969-A8F4-1EEC5C6752AF}" destId="{6B52DD3A-24B6-4333-90EB-6A7E222B535A}" srcOrd="0" destOrd="0" presId="urn:microsoft.com/office/officeart/2005/8/layout/radial1"/>
    <dgm:cxn modelId="{96D5EED6-1E99-41C6-AD31-37803EE78426}" type="presParOf" srcId="{44B29A1D-6FC1-4F2E-9AA1-D5FE3117DAC1}" destId="{90B47440-BD4B-4096-B033-FE10ADB00A5F}" srcOrd="4" destOrd="0" presId="urn:microsoft.com/office/officeart/2005/8/layout/radial1"/>
    <dgm:cxn modelId="{4CAFF9F6-65D2-4678-8782-273D91F4DEAA}" type="presParOf" srcId="{44B29A1D-6FC1-4F2E-9AA1-D5FE3117DAC1}" destId="{DE92BA68-58F6-40DB-9C8A-27206BC2EA8C}" srcOrd="5" destOrd="0" presId="urn:microsoft.com/office/officeart/2005/8/layout/radial1"/>
    <dgm:cxn modelId="{28CA005A-C378-477D-9263-550F8625B97A}" type="presParOf" srcId="{DE92BA68-58F6-40DB-9C8A-27206BC2EA8C}" destId="{C7CF60B6-B3B1-4139-BB26-60282C64E648}" srcOrd="0" destOrd="0" presId="urn:microsoft.com/office/officeart/2005/8/layout/radial1"/>
    <dgm:cxn modelId="{1B4613B1-0AC0-4975-B12A-6A991773FA41}" type="presParOf" srcId="{44B29A1D-6FC1-4F2E-9AA1-D5FE3117DAC1}" destId="{F465273E-228B-479E-92F3-03706BADA9CA}" srcOrd="6" destOrd="0" presId="urn:microsoft.com/office/officeart/2005/8/layout/radial1"/>
    <dgm:cxn modelId="{C48C583D-44FF-405C-BC2A-D8F6FF8EB76A}" type="presParOf" srcId="{44B29A1D-6FC1-4F2E-9AA1-D5FE3117DAC1}" destId="{F7A33F1E-6220-4575-B10B-EFB6EC310E8D}" srcOrd="7" destOrd="0" presId="urn:microsoft.com/office/officeart/2005/8/layout/radial1"/>
    <dgm:cxn modelId="{FBA8B809-6730-4DEE-AC39-D30BEE9EC670}" type="presParOf" srcId="{F7A33F1E-6220-4575-B10B-EFB6EC310E8D}" destId="{2757DDED-5F5D-4C4D-873D-E1F4B208E847}" srcOrd="0" destOrd="0" presId="urn:microsoft.com/office/officeart/2005/8/layout/radial1"/>
    <dgm:cxn modelId="{E58720DD-B2DC-4171-B9F2-69B7AEF0A66D}" type="presParOf" srcId="{44B29A1D-6FC1-4F2E-9AA1-D5FE3117DAC1}" destId="{E57924EE-2E81-4C31-8012-C7BFC0425300}" srcOrd="8" destOrd="0" presId="urn:microsoft.com/office/officeart/2005/8/layout/radial1"/>
    <dgm:cxn modelId="{56101A8B-16F9-42CC-9534-8D0F4A3C9867}" type="presParOf" srcId="{44B29A1D-6FC1-4F2E-9AA1-D5FE3117DAC1}" destId="{F25EB471-35F8-4AED-89D2-182641DCBBF0}" srcOrd="9" destOrd="0" presId="urn:microsoft.com/office/officeart/2005/8/layout/radial1"/>
    <dgm:cxn modelId="{BBC71B12-989A-4596-AA31-596B982B1E5F}" type="presParOf" srcId="{F25EB471-35F8-4AED-89D2-182641DCBBF0}" destId="{A97FAE5A-F9B9-47C6-B0BC-88B2453E2130}" srcOrd="0" destOrd="0" presId="urn:microsoft.com/office/officeart/2005/8/layout/radial1"/>
    <dgm:cxn modelId="{A98430A5-C8C4-4165-8B6C-CD5265F5E83E}" type="presParOf" srcId="{44B29A1D-6FC1-4F2E-9AA1-D5FE3117DAC1}" destId="{8C26FB71-A510-4763-8930-E70EE2ED713D}" srcOrd="10" destOrd="0" presId="urn:microsoft.com/office/officeart/2005/8/layout/radial1"/>
    <dgm:cxn modelId="{207AD206-BF3A-4BB8-9CDA-C941B92B79B6}" type="presParOf" srcId="{44B29A1D-6FC1-4F2E-9AA1-D5FE3117DAC1}" destId="{99845CC2-2035-43E9-ACFC-12D6455E7DE8}" srcOrd="11" destOrd="0" presId="urn:microsoft.com/office/officeart/2005/8/layout/radial1"/>
    <dgm:cxn modelId="{1DAF7297-5B45-4B8A-8704-D37E8892E156}" type="presParOf" srcId="{99845CC2-2035-43E9-ACFC-12D6455E7DE8}" destId="{F9D5CF54-BBBC-489A-B5D6-27C93BC167F6}" srcOrd="0" destOrd="0" presId="urn:microsoft.com/office/officeart/2005/8/layout/radial1"/>
    <dgm:cxn modelId="{BD5F4BA9-4D09-492D-90E8-DB33CA638FCF}" type="presParOf" srcId="{44B29A1D-6FC1-4F2E-9AA1-D5FE3117DAC1}" destId="{F4DC2690-BFE5-475D-AA21-A3BF45BCE575}" srcOrd="12" destOrd="0" presId="urn:microsoft.com/office/officeart/2005/8/layout/radial1"/>
    <dgm:cxn modelId="{52C5ECA5-74C9-4434-A34E-AA667D83A8C2}" type="presParOf" srcId="{44B29A1D-6FC1-4F2E-9AA1-D5FE3117DAC1}" destId="{B76F2443-91CF-4ABF-9D58-572ED139EB84}" srcOrd="13" destOrd="0" presId="urn:microsoft.com/office/officeart/2005/8/layout/radial1"/>
    <dgm:cxn modelId="{A8957857-EF4D-4DA3-99E3-1971C6B26259}" type="presParOf" srcId="{B76F2443-91CF-4ABF-9D58-572ED139EB84}" destId="{B75A5D63-ADB2-4DC3-9954-4CC1396FDA95}" srcOrd="0" destOrd="0" presId="urn:microsoft.com/office/officeart/2005/8/layout/radial1"/>
    <dgm:cxn modelId="{5AF0AFAF-C493-4BD9-8A25-EFF3858629DA}" type="presParOf" srcId="{44B29A1D-6FC1-4F2E-9AA1-D5FE3117DAC1}" destId="{46520405-0A33-4EC1-8012-D62EE20CD694}" srcOrd="14" destOrd="0" presId="urn:microsoft.com/office/officeart/2005/8/layout/radial1"/>
    <dgm:cxn modelId="{EB087916-214E-4A16-B28C-9989A016C626}" type="presParOf" srcId="{44B29A1D-6FC1-4F2E-9AA1-D5FE3117DAC1}" destId="{E8547590-2C3C-465A-BD5B-476208C764F6}" srcOrd="15" destOrd="0" presId="urn:microsoft.com/office/officeart/2005/8/layout/radial1"/>
    <dgm:cxn modelId="{A93CF71D-AC05-4D9C-AE34-A91D5B2AF30B}" type="presParOf" srcId="{E8547590-2C3C-465A-BD5B-476208C764F6}" destId="{4A6437B6-74EC-4876-BB45-A9BB8BFC9787}" srcOrd="0" destOrd="0" presId="urn:microsoft.com/office/officeart/2005/8/layout/radial1"/>
    <dgm:cxn modelId="{688E681E-3A2D-4AC6-A972-62E23F50F894}" type="presParOf" srcId="{44B29A1D-6FC1-4F2E-9AA1-D5FE3117DAC1}" destId="{6DF0B886-9AEF-4700-8CF4-306AA3828222}" srcOrd="16" destOrd="0" presId="urn:microsoft.com/office/officeart/2005/8/layout/radial1"/>
  </dgm:cxnLst>
  <dgm:bg>
    <a:solidFill>
      <a:srgbClr val="FFFF99"/>
    </a:solid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071F38-EE55-4654-B8AF-CDDB4DCC202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3B9FD09F-4F6F-44A9-9CD4-5B54196F8872}">
      <dgm:prSet phldrT="[Текст]" custT="1"/>
      <dgm:spPr>
        <a:solidFill>
          <a:schemeClr val="accent3">
            <a:lumMod val="20000"/>
            <a:lumOff val="80000"/>
          </a:schemeClr>
        </a:solidFill>
        <a:ln w="3175">
          <a:solidFill>
            <a:schemeClr val="accent3">
              <a:lumMod val="75000"/>
            </a:schemeClr>
          </a:solidFill>
        </a:ln>
        <a:effectLst>
          <a:glow rad="101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pPr algn="just"/>
          <a:r>
            <a:rPr lang="ru-RU" sz="20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Координация РСНМС, осуществление диагностики профессиональных затруднений, создание условия для разработки и реализации ИОМ. Повышение квалификации педагогов, разработка программы адресного обучения. Мониторинговые и аналитические исследования</a:t>
          </a:r>
          <a:r>
            <a:rPr lang="ru-RU" sz="2000" dirty="0" smtClean="0"/>
            <a:t>.</a:t>
          </a:r>
          <a:endParaRPr lang="ru-RU" sz="2000" dirty="0"/>
        </a:p>
      </dgm:t>
    </dgm:pt>
    <dgm:pt modelId="{5FC9548C-1E2F-4D4D-A305-2E6B0B6DABB5}" type="parTrans" cxnId="{02FBC667-EB08-4C2A-878C-E372D3CB7A5F}">
      <dgm:prSet/>
      <dgm:spPr/>
      <dgm:t>
        <a:bodyPr/>
        <a:lstStyle/>
        <a:p>
          <a:endParaRPr lang="ru-RU"/>
        </a:p>
      </dgm:t>
    </dgm:pt>
    <dgm:pt modelId="{777F487D-8A79-4750-89AA-6A0DAE4FA15E}" type="sibTrans" cxnId="{02FBC667-EB08-4C2A-878C-E372D3CB7A5F}">
      <dgm:prSet/>
      <dgm:spPr/>
      <dgm:t>
        <a:bodyPr/>
        <a:lstStyle/>
        <a:p>
          <a:endParaRPr lang="ru-RU"/>
        </a:p>
      </dgm:t>
    </dgm:pt>
    <dgm:pt modelId="{5F69B4B6-548B-47A9-B9CB-B65CCD63226D}">
      <dgm:prSet phldrT="[Текст]" custT="1"/>
      <dgm:spPr>
        <a:solidFill>
          <a:schemeClr val="accent3">
            <a:lumMod val="20000"/>
            <a:lumOff val="80000"/>
          </a:schemeClr>
        </a:solidFill>
        <a:ln>
          <a:solidFill>
            <a:schemeClr val="accent3">
              <a:lumMod val="75000"/>
            </a:schemeClr>
          </a:solidFill>
        </a:ln>
        <a:effectLst>
          <a:glow rad="101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pPr algn="just"/>
          <a:r>
            <a:rPr lang="ru-RU" sz="20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Обеспечение условий для профессионального  развития педагогов и управленческих кадров на региональном и муниципальном уровнях, оказание содействия использованию в педагогической практике подтвердивших эффективность  методик и технологий</a:t>
          </a:r>
          <a:endParaRPr lang="ru-RU" sz="2000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gm:t>
    </dgm:pt>
    <dgm:pt modelId="{2198B687-3CCB-4034-9C10-37DF76AC3B3A}" type="parTrans" cxnId="{AFFD88FB-6E51-451E-ADF1-828CBDD65943}">
      <dgm:prSet/>
      <dgm:spPr/>
      <dgm:t>
        <a:bodyPr/>
        <a:lstStyle/>
        <a:p>
          <a:endParaRPr lang="ru-RU"/>
        </a:p>
      </dgm:t>
    </dgm:pt>
    <dgm:pt modelId="{EB03661F-2576-47CD-9617-CFA70B0EEDF2}" type="sibTrans" cxnId="{AFFD88FB-6E51-451E-ADF1-828CBDD65943}">
      <dgm:prSet/>
      <dgm:spPr/>
      <dgm:t>
        <a:bodyPr/>
        <a:lstStyle/>
        <a:p>
          <a:endParaRPr lang="ru-RU"/>
        </a:p>
      </dgm:t>
    </dgm:pt>
    <dgm:pt modelId="{8573DAA6-1B8A-4749-AA48-F1A9DD7A9704}">
      <dgm:prSet phldrT="[Текст]" custT="1"/>
      <dgm:spPr>
        <a:solidFill>
          <a:schemeClr val="accent3">
            <a:lumMod val="20000"/>
            <a:lumOff val="80000"/>
          </a:schemeClr>
        </a:solidFill>
        <a:ln>
          <a:solidFill>
            <a:schemeClr val="accent3">
              <a:lumMod val="75000"/>
            </a:schemeClr>
          </a:solidFill>
        </a:ln>
        <a:effectLst>
          <a:glow rad="101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pPr algn="just"/>
          <a:r>
            <a:rPr lang="ru-RU" sz="20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Обеспечение </a:t>
          </a:r>
          <a:r>
            <a:rPr lang="ru-RU" sz="2000" dirty="0" err="1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фасилитации</a:t>
          </a:r>
          <a:r>
            <a:rPr lang="ru-RU" sz="20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 переноса приобретенных в ходе ИОМ компетенций в реальную практику  во взаимодействии с ЦНППМ (в формате стажировок, мастер-классов, организации обмена опытом, посещения учебных занятий педагогических работников)</a:t>
          </a:r>
          <a:endParaRPr lang="ru-RU" sz="2000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gm:t>
    </dgm:pt>
    <dgm:pt modelId="{D611130F-E80D-472E-B7D7-D4795D3FD394}" type="parTrans" cxnId="{669ED6B2-95AB-4B88-90B1-8400746D2268}">
      <dgm:prSet/>
      <dgm:spPr/>
      <dgm:t>
        <a:bodyPr/>
        <a:lstStyle/>
        <a:p>
          <a:endParaRPr lang="ru-RU"/>
        </a:p>
      </dgm:t>
    </dgm:pt>
    <dgm:pt modelId="{541F83F4-146F-4A25-B127-381B347EA177}" type="sibTrans" cxnId="{669ED6B2-95AB-4B88-90B1-8400746D2268}">
      <dgm:prSet/>
      <dgm:spPr/>
      <dgm:t>
        <a:bodyPr/>
        <a:lstStyle/>
        <a:p>
          <a:endParaRPr lang="ru-RU"/>
        </a:p>
      </dgm:t>
    </dgm:pt>
    <dgm:pt modelId="{CC2ADDFA-AB58-476D-9FD6-0C428AFBEAA2}">
      <dgm:prSet/>
      <dgm:spPr>
        <a:solidFill>
          <a:schemeClr val="accent3">
            <a:lumMod val="20000"/>
            <a:lumOff val="80000"/>
          </a:schemeClr>
        </a:solidFill>
        <a:ln>
          <a:solidFill>
            <a:schemeClr val="accent3">
              <a:lumMod val="75000"/>
            </a:schemeClr>
          </a:solidFill>
        </a:ln>
        <a:effectLst>
          <a:glow rad="101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pPr algn="just"/>
          <a:r>
            <a:rPr lang="ru-RU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Изучение запросов для последующего методического сопровождения, оказание помощи педагогам в обобщении и презентации своего опыта работы </a:t>
          </a:r>
          <a:endParaRPr lang="ru-RU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gm:t>
    </dgm:pt>
    <dgm:pt modelId="{2A89F134-575F-481B-B6B6-FDB9AF82F3FB}" type="parTrans" cxnId="{F95643E9-41DA-4A60-A4AD-E65E5BB3AD80}">
      <dgm:prSet/>
      <dgm:spPr/>
      <dgm:t>
        <a:bodyPr/>
        <a:lstStyle/>
        <a:p>
          <a:endParaRPr lang="ru-RU"/>
        </a:p>
      </dgm:t>
    </dgm:pt>
    <dgm:pt modelId="{3B2D9BA6-DE96-44FA-85A2-487FEBA89E85}" type="sibTrans" cxnId="{F95643E9-41DA-4A60-A4AD-E65E5BB3AD80}">
      <dgm:prSet/>
      <dgm:spPr/>
      <dgm:t>
        <a:bodyPr/>
        <a:lstStyle/>
        <a:p>
          <a:endParaRPr lang="ru-RU"/>
        </a:p>
      </dgm:t>
    </dgm:pt>
    <dgm:pt modelId="{1DC1ED87-83BD-4899-AE11-75CCD9B1E6AE}" type="pres">
      <dgm:prSet presAssocID="{3E071F38-EE55-4654-B8AF-CDDB4DCC202A}" presName="linearFlow" presStyleCnt="0">
        <dgm:presLayoutVars>
          <dgm:dir/>
          <dgm:resizeHandles val="exact"/>
        </dgm:presLayoutVars>
      </dgm:prSet>
      <dgm:spPr/>
    </dgm:pt>
    <dgm:pt modelId="{48E48146-943A-4FE1-84BC-D3DF55995768}" type="pres">
      <dgm:prSet presAssocID="{3B9FD09F-4F6F-44A9-9CD4-5B54196F8872}" presName="composite" presStyleCnt="0"/>
      <dgm:spPr/>
    </dgm:pt>
    <dgm:pt modelId="{F8BCBE18-7274-4709-AAB6-6E532A377906}" type="pres">
      <dgm:prSet presAssocID="{3B9FD09F-4F6F-44A9-9CD4-5B54196F8872}" presName="imgShp" presStyleLbl="fgImgPlace1" presStyleIdx="0" presStyleCnt="4" custScaleX="142448" custScaleY="141233" custLinFactX="-17877" custLinFactNeighborX="-100000" custLinFactNeighborY="13124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accent3">
              <a:lumMod val="75000"/>
            </a:schemeClr>
          </a:solidFill>
        </a:ln>
        <a:effectLst>
          <a:glow rad="635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endParaRPr lang="ru-RU"/>
        </a:p>
      </dgm:t>
    </dgm:pt>
    <dgm:pt modelId="{75A31AEC-ED4A-4A68-9F41-64557AD54073}" type="pres">
      <dgm:prSet presAssocID="{3B9FD09F-4F6F-44A9-9CD4-5B54196F8872}" presName="txShp" presStyleLbl="node1" presStyleIdx="0" presStyleCnt="4" custScaleX="133735" custScaleY="172564" custLinFactNeighborX="4253" custLinFactNeighborY="83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6E6467-DAD4-4AD1-A1E6-C505241B168C}" type="pres">
      <dgm:prSet presAssocID="{777F487D-8A79-4750-89AA-6A0DAE4FA15E}" presName="spacing" presStyleCnt="0"/>
      <dgm:spPr/>
    </dgm:pt>
    <dgm:pt modelId="{594CA4B9-5C7C-4739-8C82-878AEFA5B400}" type="pres">
      <dgm:prSet presAssocID="{5F69B4B6-548B-47A9-B9CB-B65CCD63226D}" presName="composite" presStyleCnt="0"/>
      <dgm:spPr/>
    </dgm:pt>
    <dgm:pt modelId="{E2D7E758-639B-496B-9E2F-74F266EEBE34}" type="pres">
      <dgm:prSet presAssocID="{5F69B4B6-548B-47A9-B9CB-B65CCD63226D}" presName="imgShp" presStyleLbl="fgImgPlace1" presStyleIdx="1" presStyleCnt="4" custScaleX="145873" custScaleY="149680" custLinFactX="-12496" custLinFactNeighborX="-100000" custLinFactNeighborY="6325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chemeClr val="accent3">
              <a:lumMod val="75000"/>
            </a:schemeClr>
          </a:solidFill>
        </a:ln>
        <a:effectLst>
          <a:glow rad="101600">
            <a:schemeClr val="accent1">
              <a:satMod val="175000"/>
              <a:alpha val="40000"/>
            </a:schemeClr>
          </a:glow>
        </a:effectLst>
      </dgm:spPr>
    </dgm:pt>
    <dgm:pt modelId="{3E422BC5-CE0D-4417-A031-A07A6B98EC7D}" type="pres">
      <dgm:prSet presAssocID="{5F69B4B6-548B-47A9-B9CB-B65CCD63226D}" presName="txShp" presStyleLbl="node1" presStyleIdx="1" presStyleCnt="4" custScaleX="134998" custScaleY="124412" custLinFactNeighborX="7689" custLinFactNeighborY="72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EED837-7374-4921-B260-CB56CE871F8A}" type="pres">
      <dgm:prSet presAssocID="{EB03661F-2576-47CD-9617-CFA70B0EEDF2}" presName="spacing" presStyleCnt="0"/>
      <dgm:spPr/>
    </dgm:pt>
    <dgm:pt modelId="{933A5EA6-0E18-40CA-8A09-36EF8FCF1ABA}" type="pres">
      <dgm:prSet presAssocID="{8573DAA6-1B8A-4749-AA48-F1A9DD7A9704}" presName="composite" presStyleCnt="0"/>
      <dgm:spPr/>
    </dgm:pt>
    <dgm:pt modelId="{EAC33873-8F8B-4136-80DD-7F6CCA524CDE}" type="pres">
      <dgm:prSet presAssocID="{8573DAA6-1B8A-4749-AA48-F1A9DD7A9704}" presName="imgShp" presStyleLbl="fgImgPlace1" presStyleIdx="2" presStyleCnt="4" custScaleX="167315" custScaleY="160679" custLinFactX="-1775" custLinFactNeighborX="-100000" custLinFactNeighborY="-11771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chemeClr val="accent3">
              <a:lumMod val="75000"/>
            </a:schemeClr>
          </a:solidFill>
        </a:ln>
        <a:effectLst>
          <a:glow rad="101600">
            <a:schemeClr val="accent1">
              <a:satMod val="175000"/>
              <a:alpha val="40000"/>
            </a:schemeClr>
          </a:glow>
        </a:effectLst>
      </dgm:spPr>
    </dgm:pt>
    <dgm:pt modelId="{9EB1692F-35F1-4052-BD18-CDB500454874}" type="pres">
      <dgm:prSet presAssocID="{8573DAA6-1B8A-4749-AA48-F1A9DD7A9704}" presName="txShp" presStyleLbl="node1" presStyleIdx="2" presStyleCnt="4" custScaleX="134118" custScaleY="159855" custLinFactNeighborX="6841" custLinFactNeighborY="-84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97FD44-6944-4A9A-9390-67A9E43910FA}" type="pres">
      <dgm:prSet presAssocID="{541F83F4-146F-4A25-B127-381B347EA177}" presName="spacing" presStyleCnt="0"/>
      <dgm:spPr/>
    </dgm:pt>
    <dgm:pt modelId="{5A5316A0-967B-4A43-97F2-45BA6609AB3F}" type="pres">
      <dgm:prSet presAssocID="{CC2ADDFA-AB58-476D-9FD6-0C428AFBEAA2}" presName="composite" presStyleCnt="0"/>
      <dgm:spPr/>
    </dgm:pt>
    <dgm:pt modelId="{0724812E-05D4-4514-A6C7-27266E37F945}" type="pres">
      <dgm:prSet presAssocID="{CC2ADDFA-AB58-476D-9FD6-0C428AFBEAA2}" presName="imgShp" presStyleLbl="fgImgPlace1" presStyleIdx="3" presStyleCnt="4" custScaleX="171382" custScaleY="164399" custLinFactX="-8641" custLinFactNeighborX="-100000" custLinFactNeighborY="-12378"/>
      <dgm:spPr>
        <a:blipFill rotWithShape="0">
          <a:blip xmlns:r="http://schemas.openxmlformats.org/officeDocument/2006/relationships" r:embed="rId4"/>
          <a:stretch>
            <a:fillRect/>
          </a:stretch>
        </a:blipFill>
        <a:ln>
          <a:solidFill>
            <a:schemeClr val="accent3">
              <a:lumMod val="75000"/>
            </a:schemeClr>
          </a:solidFill>
        </a:ln>
        <a:effectLst>
          <a:glow rad="101600">
            <a:schemeClr val="accent1">
              <a:satMod val="175000"/>
              <a:alpha val="40000"/>
            </a:schemeClr>
          </a:glow>
        </a:effectLst>
      </dgm:spPr>
    </dgm:pt>
    <dgm:pt modelId="{75166F26-BE72-450E-A33E-175FFF5B55E2}" type="pres">
      <dgm:prSet presAssocID="{CC2ADDFA-AB58-476D-9FD6-0C428AFBEAA2}" presName="txShp" presStyleLbl="node1" presStyleIdx="3" presStyleCnt="4" custScaleX="119380" custScaleY="123457" custLinFactNeighborX="6737" custLinFactNeighborY="-143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FFD88FB-6E51-451E-ADF1-828CBDD65943}" srcId="{3E071F38-EE55-4654-B8AF-CDDB4DCC202A}" destId="{5F69B4B6-548B-47A9-B9CB-B65CCD63226D}" srcOrd="1" destOrd="0" parTransId="{2198B687-3CCB-4034-9C10-37DF76AC3B3A}" sibTransId="{EB03661F-2576-47CD-9617-CFA70B0EEDF2}"/>
    <dgm:cxn modelId="{669ED6B2-95AB-4B88-90B1-8400746D2268}" srcId="{3E071F38-EE55-4654-B8AF-CDDB4DCC202A}" destId="{8573DAA6-1B8A-4749-AA48-F1A9DD7A9704}" srcOrd="2" destOrd="0" parTransId="{D611130F-E80D-472E-B7D7-D4795D3FD394}" sibTransId="{541F83F4-146F-4A25-B127-381B347EA177}"/>
    <dgm:cxn modelId="{78B19933-DB0C-45FA-A7D8-C1DF1616291B}" type="presOf" srcId="{5F69B4B6-548B-47A9-B9CB-B65CCD63226D}" destId="{3E422BC5-CE0D-4417-A031-A07A6B98EC7D}" srcOrd="0" destOrd="0" presId="urn:microsoft.com/office/officeart/2005/8/layout/vList3"/>
    <dgm:cxn modelId="{0D7C70A3-5237-4721-8D79-6889B5237DE8}" type="presOf" srcId="{CC2ADDFA-AB58-476D-9FD6-0C428AFBEAA2}" destId="{75166F26-BE72-450E-A33E-175FFF5B55E2}" srcOrd="0" destOrd="0" presId="urn:microsoft.com/office/officeart/2005/8/layout/vList3"/>
    <dgm:cxn modelId="{96A4D916-45E0-438F-AD62-21DFD4E37C7C}" type="presOf" srcId="{8573DAA6-1B8A-4749-AA48-F1A9DD7A9704}" destId="{9EB1692F-35F1-4052-BD18-CDB500454874}" srcOrd="0" destOrd="0" presId="urn:microsoft.com/office/officeart/2005/8/layout/vList3"/>
    <dgm:cxn modelId="{F95643E9-41DA-4A60-A4AD-E65E5BB3AD80}" srcId="{3E071F38-EE55-4654-B8AF-CDDB4DCC202A}" destId="{CC2ADDFA-AB58-476D-9FD6-0C428AFBEAA2}" srcOrd="3" destOrd="0" parTransId="{2A89F134-575F-481B-B6B6-FDB9AF82F3FB}" sibTransId="{3B2D9BA6-DE96-44FA-85A2-487FEBA89E85}"/>
    <dgm:cxn modelId="{02FBC667-EB08-4C2A-878C-E372D3CB7A5F}" srcId="{3E071F38-EE55-4654-B8AF-CDDB4DCC202A}" destId="{3B9FD09F-4F6F-44A9-9CD4-5B54196F8872}" srcOrd="0" destOrd="0" parTransId="{5FC9548C-1E2F-4D4D-A305-2E6B0B6DABB5}" sibTransId="{777F487D-8A79-4750-89AA-6A0DAE4FA15E}"/>
    <dgm:cxn modelId="{0579D0C4-0E63-4E50-87DE-7395FF2F770B}" type="presOf" srcId="{3E071F38-EE55-4654-B8AF-CDDB4DCC202A}" destId="{1DC1ED87-83BD-4899-AE11-75CCD9B1E6AE}" srcOrd="0" destOrd="0" presId="urn:microsoft.com/office/officeart/2005/8/layout/vList3"/>
    <dgm:cxn modelId="{5B378CED-E206-4FC2-B99E-3EF5524AB94F}" type="presOf" srcId="{3B9FD09F-4F6F-44A9-9CD4-5B54196F8872}" destId="{75A31AEC-ED4A-4A68-9F41-64557AD54073}" srcOrd="0" destOrd="0" presId="urn:microsoft.com/office/officeart/2005/8/layout/vList3"/>
    <dgm:cxn modelId="{31C680F3-A1D5-403A-BDD1-FB905ECA0A88}" type="presParOf" srcId="{1DC1ED87-83BD-4899-AE11-75CCD9B1E6AE}" destId="{48E48146-943A-4FE1-84BC-D3DF55995768}" srcOrd="0" destOrd="0" presId="urn:microsoft.com/office/officeart/2005/8/layout/vList3"/>
    <dgm:cxn modelId="{75AFEBB2-BDAC-4385-AB2B-057B7C800ED0}" type="presParOf" srcId="{48E48146-943A-4FE1-84BC-D3DF55995768}" destId="{F8BCBE18-7274-4709-AAB6-6E532A377906}" srcOrd="0" destOrd="0" presId="urn:microsoft.com/office/officeart/2005/8/layout/vList3"/>
    <dgm:cxn modelId="{1012D9AA-8097-4146-AAFB-93B928A7FD55}" type="presParOf" srcId="{48E48146-943A-4FE1-84BC-D3DF55995768}" destId="{75A31AEC-ED4A-4A68-9F41-64557AD54073}" srcOrd="1" destOrd="0" presId="urn:microsoft.com/office/officeart/2005/8/layout/vList3"/>
    <dgm:cxn modelId="{1567A54A-39B9-4FAD-9D65-BC84361FDC28}" type="presParOf" srcId="{1DC1ED87-83BD-4899-AE11-75CCD9B1E6AE}" destId="{3A6E6467-DAD4-4AD1-A1E6-C505241B168C}" srcOrd="1" destOrd="0" presId="urn:microsoft.com/office/officeart/2005/8/layout/vList3"/>
    <dgm:cxn modelId="{B707EC87-AB68-4E5C-B7B0-0BC5A5175716}" type="presParOf" srcId="{1DC1ED87-83BD-4899-AE11-75CCD9B1E6AE}" destId="{594CA4B9-5C7C-4739-8C82-878AEFA5B400}" srcOrd="2" destOrd="0" presId="urn:microsoft.com/office/officeart/2005/8/layout/vList3"/>
    <dgm:cxn modelId="{3463E12D-23FA-4D08-B419-4D339E18AA2F}" type="presParOf" srcId="{594CA4B9-5C7C-4739-8C82-878AEFA5B400}" destId="{E2D7E758-639B-496B-9E2F-74F266EEBE34}" srcOrd="0" destOrd="0" presId="urn:microsoft.com/office/officeart/2005/8/layout/vList3"/>
    <dgm:cxn modelId="{7CF689DA-6FAA-45DA-B8C1-E88FD8DA7CCB}" type="presParOf" srcId="{594CA4B9-5C7C-4739-8C82-878AEFA5B400}" destId="{3E422BC5-CE0D-4417-A031-A07A6B98EC7D}" srcOrd="1" destOrd="0" presId="urn:microsoft.com/office/officeart/2005/8/layout/vList3"/>
    <dgm:cxn modelId="{067B0217-1B41-41D1-ADCD-96FC4DF81A64}" type="presParOf" srcId="{1DC1ED87-83BD-4899-AE11-75CCD9B1E6AE}" destId="{EEEED837-7374-4921-B260-CB56CE871F8A}" srcOrd="3" destOrd="0" presId="urn:microsoft.com/office/officeart/2005/8/layout/vList3"/>
    <dgm:cxn modelId="{43E65A0E-1A4A-4F9E-92EB-13CE98645626}" type="presParOf" srcId="{1DC1ED87-83BD-4899-AE11-75CCD9B1E6AE}" destId="{933A5EA6-0E18-40CA-8A09-36EF8FCF1ABA}" srcOrd="4" destOrd="0" presId="urn:microsoft.com/office/officeart/2005/8/layout/vList3"/>
    <dgm:cxn modelId="{B758992E-421D-4635-B5A8-80FBD7BCC2BC}" type="presParOf" srcId="{933A5EA6-0E18-40CA-8A09-36EF8FCF1ABA}" destId="{EAC33873-8F8B-4136-80DD-7F6CCA524CDE}" srcOrd="0" destOrd="0" presId="urn:microsoft.com/office/officeart/2005/8/layout/vList3"/>
    <dgm:cxn modelId="{66DA90F7-6CF2-42B9-94A8-7464C40B8548}" type="presParOf" srcId="{933A5EA6-0E18-40CA-8A09-36EF8FCF1ABA}" destId="{9EB1692F-35F1-4052-BD18-CDB500454874}" srcOrd="1" destOrd="0" presId="urn:microsoft.com/office/officeart/2005/8/layout/vList3"/>
    <dgm:cxn modelId="{4349C970-2580-4E42-B2E2-CF88CCCD95B3}" type="presParOf" srcId="{1DC1ED87-83BD-4899-AE11-75CCD9B1E6AE}" destId="{7697FD44-6944-4A9A-9390-67A9E43910FA}" srcOrd="5" destOrd="0" presId="urn:microsoft.com/office/officeart/2005/8/layout/vList3"/>
    <dgm:cxn modelId="{8E0F7FC1-4E50-49BC-817D-9FF8EF5C5895}" type="presParOf" srcId="{1DC1ED87-83BD-4899-AE11-75CCD9B1E6AE}" destId="{5A5316A0-967B-4A43-97F2-45BA6609AB3F}" srcOrd="6" destOrd="0" presId="urn:microsoft.com/office/officeart/2005/8/layout/vList3"/>
    <dgm:cxn modelId="{D58EE016-CEA9-4F06-A7C4-B78C9A7514FB}" type="presParOf" srcId="{5A5316A0-967B-4A43-97F2-45BA6609AB3F}" destId="{0724812E-05D4-4514-A6C7-27266E37F945}" srcOrd="0" destOrd="0" presId="urn:microsoft.com/office/officeart/2005/8/layout/vList3"/>
    <dgm:cxn modelId="{8C1E9114-6963-48F1-9E6D-EE910193B1B5}" type="presParOf" srcId="{5A5316A0-967B-4A43-97F2-45BA6609AB3F}" destId="{75166F26-BE72-450E-A33E-175FFF5B55E2}" srcOrd="1" destOrd="0" presId="urn:microsoft.com/office/officeart/2005/8/layout/vList3"/>
  </dgm:cxnLst>
  <dgm:bg>
    <a:noFill/>
    <a:effectLst>
      <a:glow rad="101600">
        <a:schemeClr val="accent3">
          <a:satMod val="175000"/>
          <a:alpha val="40000"/>
        </a:schemeClr>
      </a:glow>
    </a:effectLst>
  </dgm:bg>
  <dgm:whole>
    <a:ln>
      <a:solidFill>
        <a:schemeClr val="accent3">
          <a:lumMod val="75000"/>
        </a:schemeClr>
      </a:solidFill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3C6D936-9AA1-414A-89BA-0DECF447BE90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70CFB89-2E20-4ACD-9D37-0983033916E7}">
      <dgm:prSet phldrT="[Текст]" custT="1"/>
      <dgm:spPr>
        <a:solidFill>
          <a:schemeClr val="bg1"/>
        </a:solidFill>
        <a:ln>
          <a:solidFill>
            <a:schemeClr val="bg1"/>
          </a:solidFill>
        </a:ln>
        <a:effectLst>
          <a:glow rad="101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ru-RU" sz="1600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Методическая служба  в структуре МОУО</a:t>
          </a:r>
          <a:endParaRPr lang="ru-RU" sz="1600" b="1" dirty="0">
            <a:solidFill>
              <a:schemeClr val="accent3">
                <a:lumMod val="75000"/>
              </a:schemeClr>
            </a:solidFill>
          </a:endParaRPr>
        </a:p>
      </dgm:t>
    </dgm:pt>
    <dgm:pt modelId="{C29405D1-F6D9-49B4-A515-92DE10145EDF}" type="parTrans" cxnId="{44B358EF-A944-48DC-9C81-86B822EC8E1A}">
      <dgm:prSet/>
      <dgm:spPr/>
      <dgm:t>
        <a:bodyPr/>
        <a:lstStyle/>
        <a:p>
          <a:endParaRPr lang="ru-RU"/>
        </a:p>
      </dgm:t>
    </dgm:pt>
    <dgm:pt modelId="{8375A1C3-B69D-46A6-9618-260A92B5FCEC}" type="sibTrans" cxnId="{44B358EF-A944-48DC-9C81-86B822EC8E1A}">
      <dgm:prSet/>
      <dgm:spPr/>
      <dgm:t>
        <a:bodyPr/>
        <a:lstStyle/>
        <a:p>
          <a:endParaRPr lang="ru-RU"/>
        </a:p>
      </dgm:t>
    </dgm:pt>
    <dgm:pt modelId="{30A17805-275D-40BF-8B21-7887EC9E591B}">
      <dgm:prSet phldrT="[Текст]" custT="1"/>
      <dgm:spPr>
        <a:solidFill>
          <a:schemeClr val="bg1">
            <a:alpha val="90000"/>
          </a:schemeClr>
        </a:solidFill>
        <a:ln>
          <a:solidFill>
            <a:schemeClr val="bg1">
              <a:alpha val="90000"/>
            </a:schemeClr>
          </a:solidFill>
        </a:ln>
        <a:effectLst/>
      </dgm:spPr>
      <dgm:t>
        <a:bodyPr/>
        <a:lstStyle/>
        <a:p>
          <a:r>
            <a:rPr lang="ru-RU" sz="1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8 методических отделов:</a:t>
          </a:r>
          <a:endParaRPr lang="ru-RU" sz="1200" dirty="0"/>
        </a:p>
      </dgm:t>
    </dgm:pt>
    <dgm:pt modelId="{507C43B7-7DA9-47DF-8606-7CBB6DEF985A}" type="parTrans" cxnId="{FD4FBA7C-7672-4A64-9266-B181C96DB8D7}">
      <dgm:prSet/>
      <dgm:spPr/>
      <dgm:t>
        <a:bodyPr/>
        <a:lstStyle/>
        <a:p>
          <a:endParaRPr lang="ru-RU"/>
        </a:p>
      </dgm:t>
    </dgm:pt>
    <dgm:pt modelId="{88084CBF-05C1-4A50-8409-1939CE76307B}" type="sibTrans" cxnId="{FD4FBA7C-7672-4A64-9266-B181C96DB8D7}">
      <dgm:prSet/>
      <dgm:spPr/>
      <dgm:t>
        <a:bodyPr/>
        <a:lstStyle/>
        <a:p>
          <a:endParaRPr lang="ru-RU"/>
        </a:p>
      </dgm:t>
    </dgm:pt>
    <dgm:pt modelId="{B9F6A9D2-D5DE-4C80-AF70-FF3C23B4F7B3}">
      <dgm:prSet phldrT="[Текст]" custT="1"/>
      <dgm:spPr>
        <a:solidFill>
          <a:schemeClr val="bg1">
            <a:alpha val="90000"/>
          </a:schemeClr>
        </a:solidFill>
        <a:ln>
          <a:solidFill>
            <a:schemeClr val="bg1">
              <a:alpha val="90000"/>
            </a:schemeClr>
          </a:solidFill>
        </a:ln>
        <a:effectLst/>
      </dgm:spPr>
      <dgm:t>
        <a:bodyPr/>
        <a:lstStyle/>
        <a:p>
          <a:r>
            <a:rPr lang="ru-RU" sz="1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4 методических кабинетов::</a:t>
          </a:r>
          <a:endParaRPr lang="ru-RU" sz="1200" dirty="0"/>
        </a:p>
      </dgm:t>
    </dgm:pt>
    <dgm:pt modelId="{39B80634-F1A8-43AE-B6BD-68E73E5EB29C}" type="parTrans" cxnId="{4554ACE4-8E66-4732-B25E-F35D2F82D5E0}">
      <dgm:prSet/>
      <dgm:spPr/>
      <dgm:t>
        <a:bodyPr/>
        <a:lstStyle/>
        <a:p>
          <a:endParaRPr lang="ru-RU"/>
        </a:p>
      </dgm:t>
    </dgm:pt>
    <dgm:pt modelId="{4BCF5598-2455-4AFC-8104-9B6DC4EB609D}" type="sibTrans" cxnId="{4554ACE4-8E66-4732-B25E-F35D2F82D5E0}">
      <dgm:prSet/>
      <dgm:spPr/>
      <dgm:t>
        <a:bodyPr/>
        <a:lstStyle/>
        <a:p>
          <a:endParaRPr lang="ru-RU"/>
        </a:p>
      </dgm:t>
    </dgm:pt>
    <dgm:pt modelId="{4D896A98-CEDD-4500-8643-2E6611F9EB6A}">
      <dgm:prSet phldrT="[Текст]" custT="1"/>
      <dgm:spPr>
        <a:solidFill>
          <a:schemeClr val="bg1"/>
        </a:solidFill>
        <a:ln>
          <a:solidFill>
            <a:schemeClr val="bg1"/>
          </a:solidFill>
        </a:ln>
        <a:effectLst>
          <a:glow rad="101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ru-RU" sz="1600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Методическая служба на базе опорных школ</a:t>
          </a:r>
          <a:endParaRPr lang="ru-RU" sz="1600" b="1" dirty="0">
            <a:solidFill>
              <a:schemeClr val="accent3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751ED09-2700-4C8D-884E-60FDD21AFFC2}" type="parTrans" cxnId="{D559B78A-092B-4D2F-B03F-EB97DF5F2C29}">
      <dgm:prSet/>
      <dgm:spPr/>
      <dgm:t>
        <a:bodyPr/>
        <a:lstStyle/>
        <a:p>
          <a:endParaRPr lang="ru-RU"/>
        </a:p>
      </dgm:t>
    </dgm:pt>
    <dgm:pt modelId="{227688DF-D9FB-4CAA-B0FA-5CC151615260}" type="sibTrans" cxnId="{D559B78A-092B-4D2F-B03F-EB97DF5F2C29}">
      <dgm:prSet/>
      <dgm:spPr/>
      <dgm:t>
        <a:bodyPr/>
        <a:lstStyle/>
        <a:p>
          <a:endParaRPr lang="ru-RU"/>
        </a:p>
      </dgm:t>
    </dgm:pt>
    <dgm:pt modelId="{EF64429D-388F-44EB-8F81-64A4653F28F3}">
      <dgm:prSet phldrT="[Текст]" custT="1"/>
      <dgm:spPr>
        <a:solidFill>
          <a:schemeClr val="bg1">
            <a:alpha val="90000"/>
          </a:schemeClr>
        </a:solidFill>
        <a:ln>
          <a:solidFill>
            <a:schemeClr val="bg1">
              <a:alpha val="90000"/>
            </a:schemeClr>
          </a:solidFill>
        </a:ln>
        <a:effectLst/>
      </dgm:spPr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МБОУ </a:t>
          </a:r>
          <a:r>
            <a:rPr lang="ru-RU" sz="1200" dirty="0" err="1" smtClean="0">
              <a:latin typeface="Times New Roman" pitchFamily="18" charset="0"/>
              <a:cs typeface="Times New Roman" pitchFamily="18" charset="0"/>
            </a:rPr>
            <a:t>Бай-Хаакская</a:t>
          </a:r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 СОШ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7D4FE1CB-AD4D-40A3-B825-F76B70035E49}" type="parTrans" cxnId="{8D779DBD-A88B-4984-BE52-A3365A83B44A}">
      <dgm:prSet/>
      <dgm:spPr/>
      <dgm:t>
        <a:bodyPr/>
        <a:lstStyle/>
        <a:p>
          <a:endParaRPr lang="ru-RU"/>
        </a:p>
      </dgm:t>
    </dgm:pt>
    <dgm:pt modelId="{D738818B-83AC-4B52-9D8B-641F2C5B110F}" type="sibTrans" cxnId="{8D779DBD-A88B-4984-BE52-A3365A83B44A}">
      <dgm:prSet/>
      <dgm:spPr/>
      <dgm:t>
        <a:bodyPr/>
        <a:lstStyle/>
        <a:p>
          <a:endParaRPr lang="ru-RU"/>
        </a:p>
      </dgm:t>
    </dgm:pt>
    <dgm:pt modelId="{44A99E3F-6147-4D62-8CED-29C19FE9B971}">
      <dgm:prSet custT="1"/>
      <dgm:spPr>
        <a:solidFill>
          <a:schemeClr val="bg1">
            <a:alpha val="90000"/>
          </a:schemeClr>
        </a:solidFill>
        <a:ln>
          <a:solidFill>
            <a:schemeClr val="bg1">
              <a:alpha val="90000"/>
            </a:schemeClr>
          </a:solidFill>
        </a:ln>
        <a:effectLst/>
      </dgm:spPr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2.Дзун-Хемчикский </a:t>
          </a:r>
          <a:r>
            <a:rPr lang="ru-RU" sz="1200" dirty="0" err="1" smtClean="0">
              <a:latin typeface="Times New Roman" pitchFamily="18" charset="0"/>
              <a:cs typeface="Times New Roman" pitchFamily="18" charset="0"/>
            </a:rPr>
            <a:t>кожуун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52580CD8-0581-47BE-A0E9-3EAA4900E05E}" type="parTrans" cxnId="{E097C88E-3F87-4B24-A8CD-560DD299504B}">
      <dgm:prSet/>
      <dgm:spPr/>
      <dgm:t>
        <a:bodyPr/>
        <a:lstStyle/>
        <a:p>
          <a:endParaRPr lang="ru-RU"/>
        </a:p>
      </dgm:t>
    </dgm:pt>
    <dgm:pt modelId="{E786AB59-53A1-4B17-98DD-9EBEAD74F1D3}" type="sibTrans" cxnId="{E097C88E-3F87-4B24-A8CD-560DD299504B}">
      <dgm:prSet/>
      <dgm:spPr/>
      <dgm:t>
        <a:bodyPr/>
        <a:lstStyle/>
        <a:p>
          <a:endParaRPr lang="ru-RU"/>
        </a:p>
      </dgm:t>
    </dgm:pt>
    <dgm:pt modelId="{927B2940-4BE8-44AB-AC42-B4E562238B3A}">
      <dgm:prSet custT="1"/>
      <dgm:spPr>
        <a:solidFill>
          <a:schemeClr val="bg1">
            <a:alpha val="90000"/>
          </a:schemeClr>
        </a:solidFill>
        <a:ln>
          <a:solidFill>
            <a:schemeClr val="bg1">
              <a:alpha val="90000"/>
            </a:schemeClr>
          </a:solidFill>
        </a:ln>
        <a:effectLst/>
      </dgm:spPr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3.Каа-Хемский </a:t>
          </a:r>
          <a:r>
            <a:rPr lang="ru-RU" sz="1200" dirty="0" err="1" smtClean="0">
              <a:latin typeface="Times New Roman" pitchFamily="18" charset="0"/>
              <a:cs typeface="Times New Roman" pitchFamily="18" charset="0"/>
            </a:rPr>
            <a:t>кожуун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E2634121-BEEB-417A-AD2F-1C925596545A}" type="parTrans" cxnId="{5B8578E6-FC9F-4F2E-A6DB-941CE3FFB05B}">
      <dgm:prSet/>
      <dgm:spPr/>
      <dgm:t>
        <a:bodyPr/>
        <a:lstStyle/>
        <a:p>
          <a:endParaRPr lang="ru-RU"/>
        </a:p>
      </dgm:t>
    </dgm:pt>
    <dgm:pt modelId="{C6857FEB-55A2-4FB7-ACFF-6B6B39215BD2}" type="sibTrans" cxnId="{5B8578E6-FC9F-4F2E-A6DB-941CE3FFB05B}">
      <dgm:prSet/>
      <dgm:spPr/>
      <dgm:t>
        <a:bodyPr/>
        <a:lstStyle/>
        <a:p>
          <a:endParaRPr lang="ru-RU"/>
        </a:p>
      </dgm:t>
    </dgm:pt>
    <dgm:pt modelId="{C251A287-0FB2-4B52-8400-4867EC35BC12}">
      <dgm:prSet custT="1"/>
      <dgm:spPr>
        <a:solidFill>
          <a:schemeClr val="bg1">
            <a:alpha val="90000"/>
          </a:schemeClr>
        </a:solidFill>
        <a:ln>
          <a:solidFill>
            <a:schemeClr val="bg1">
              <a:alpha val="90000"/>
            </a:schemeClr>
          </a:solidFill>
        </a:ln>
        <a:effectLst/>
      </dgm:spPr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4.Кызылский </a:t>
          </a:r>
          <a:r>
            <a:rPr lang="ru-RU" sz="1200" dirty="0" err="1" smtClean="0">
              <a:latin typeface="Times New Roman" pitchFamily="18" charset="0"/>
              <a:cs typeface="Times New Roman" pitchFamily="18" charset="0"/>
            </a:rPr>
            <a:t>кожуун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CA71E343-E44F-4D20-8A3C-46F3E154451A}" type="parTrans" cxnId="{133E9973-811C-486C-9A9A-F4A4F8698349}">
      <dgm:prSet/>
      <dgm:spPr/>
      <dgm:t>
        <a:bodyPr/>
        <a:lstStyle/>
        <a:p>
          <a:endParaRPr lang="ru-RU"/>
        </a:p>
      </dgm:t>
    </dgm:pt>
    <dgm:pt modelId="{086640B1-9CD1-4090-8CE6-06CB07A0E8D5}" type="sibTrans" cxnId="{133E9973-811C-486C-9A9A-F4A4F8698349}">
      <dgm:prSet/>
      <dgm:spPr/>
      <dgm:t>
        <a:bodyPr/>
        <a:lstStyle/>
        <a:p>
          <a:endParaRPr lang="ru-RU"/>
        </a:p>
      </dgm:t>
    </dgm:pt>
    <dgm:pt modelId="{FDA02150-FD7E-4A5D-8FAC-A84014D30C93}">
      <dgm:prSet custT="1"/>
      <dgm:spPr>
        <a:solidFill>
          <a:schemeClr val="bg1">
            <a:alpha val="90000"/>
          </a:schemeClr>
        </a:solidFill>
        <a:ln>
          <a:solidFill>
            <a:schemeClr val="bg1">
              <a:alpha val="90000"/>
            </a:schemeClr>
          </a:solidFill>
        </a:ln>
        <a:effectLst/>
      </dgm:spPr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5.Монгун-Тайгинский </a:t>
          </a:r>
          <a:r>
            <a:rPr lang="ru-RU" sz="1200" dirty="0" err="1" smtClean="0">
              <a:latin typeface="Times New Roman" pitchFamily="18" charset="0"/>
              <a:cs typeface="Times New Roman" pitchFamily="18" charset="0"/>
            </a:rPr>
            <a:t>кожуун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A5AC47DC-3E59-429C-85CC-84BD62695C85}" type="parTrans" cxnId="{A054AF4F-4AF8-4E0D-996C-82F560926010}">
      <dgm:prSet/>
      <dgm:spPr/>
      <dgm:t>
        <a:bodyPr/>
        <a:lstStyle/>
        <a:p>
          <a:endParaRPr lang="ru-RU"/>
        </a:p>
      </dgm:t>
    </dgm:pt>
    <dgm:pt modelId="{70A451AF-2080-4ED4-AD59-B2B187424012}" type="sibTrans" cxnId="{A054AF4F-4AF8-4E0D-996C-82F560926010}">
      <dgm:prSet/>
      <dgm:spPr/>
      <dgm:t>
        <a:bodyPr/>
        <a:lstStyle/>
        <a:p>
          <a:endParaRPr lang="ru-RU"/>
        </a:p>
      </dgm:t>
    </dgm:pt>
    <dgm:pt modelId="{760A2A19-175E-44FB-A058-0B89FF5C0896}">
      <dgm:prSet custT="1"/>
      <dgm:spPr>
        <a:solidFill>
          <a:schemeClr val="bg1">
            <a:alpha val="90000"/>
          </a:schemeClr>
        </a:solidFill>
        <a:ln>
          <a:solidFill>
            <a:schemeClr val="bg1">
              <a:alpha val="90000"/>
            </a:schemeClr>
          </a:solidFill>
        </a:ln>
        <a:effectLst/>
      </dgm:spPr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6.Тоджинский </a:t>
          </a:r>
          <a:r>
            <a:rPr lang="ru-RU" sz="1200" dirty="0" err="1" smtClean="0">
              <a:latin typeface="Times New Roman" pitchFamily="18" charset="0"/>
              <a:cs typeface="Times New Roman" pitchFamily="18" charset="0"/>
            </a:rPr>
            <a:t>кожуун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EFC379FF-2E21-442C-8ED6-BF9AA006484A}" type="parTrans" cxnId="{E6CE0783-997B-4939-9269-352F10BCEDBA}">
      <dgm:prSet/>
      <dgm:spPr/>
      <dgm:t>
        <a:bodyPr/>
        <a:lstStyle/>
        <a:p>
          <a:endParaRPr lang="ru-RU"/>
        </a:p>
      </dgm:t>
    </dgm:pt>
    <dgm:pt modelId="{D57CBF08-ED8C-4344-9B3A-8F99C20CC16C}" type="sibTrans" cxnId="{E6CE0783-997B-4939-9269-352F10BCEDBA}">
      <dgm:prSet/>
      <dgm:spPr/>
      <dgm:t>
        <a:bodyPr/>
        <a:lstStyle/>
        <a:p>
          <a:endParaRPr lang="ru-RU"/>
        </a:p>
      </dgm:t>
    </dgm:pt>
    <dgm:pt modelId="{64407141-5020-4738-B5AF-3BB352B093BE}">
      <dgm:prSet custT="1"/>
      <dgm:spPr>
        <a:solidFill>
          <a:schemeClr val="bg1">
            <a:alpha val="90000"/>
          </a:schemeClr>
        </a:solidFill>
        <a:ln>
          <a:solidFill>
            <a:schemeClr val="bg1">
              <a:alpha val="90000"/>
            </a:schemeClr>
          </a:solidFill>
        </a:ln>
        <a:effectLst/>
      </dgm:spPr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7.Улуг-Хемский </a:t>
          </a:r>
          <a:r>
            <a:rPr lang="ru-RU" sz="1200" dirty="0" err="1" smtClean="0">
              <a:latin typeface="Times New Roman" pitchFamily="18" charset="0"/>
              <a:cs typeface="Times New Roman" pitchFamily="18" charset="0"/>
            </a:rPr>
            <a:t>кожуун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CDD8B6B9-972D-40C9-9CA6-FD74972139AF}" type="parTrans" cxnId="{7D3809CC-BF1C-41B1-9B1A-8B3B02B453F7}">
      <dgm:prSet/>
      <dgm:spPr/>
      <dgm:t>
        <a:bodyPr/>
        <a:lstStyle/>
        <a:p>
          <a:endParaRPr lang="ru-RU"/>
        </a:p>
      </dgm:t>
    </dgm:pt>
    <dgm:pt modelId="{99F13D48-FF8C-42EA-8836-E0DA8B0AB7C5}" type="sibTrans" cxnId="{7D3809CC-BF1C-41B1-9B1A-8B3B02B453F7}">
      <dgm:prSet/>
      <dgm:spPr/>
      <dgm:t>
        <a:bodyPr/>
        <a:lstStyle/>
        <a:p>
          <a:endParaRPr lang="ru-RU"/>
        </a:p>
      </dgm:t>
    </dgm:pt>
    <dgm:pt modelId="{3FC4F923-094F-4AE0-A73B-42A7E88C02C1}">
      <dgm:prSet custT="1"/>
      <dgm:spPr>
        <a:solidFill>
          <a:schemeClr val="bg1">
            <a:alpha val="90000"/>
          </a:schemeClr>
        </a:solidFill>
        <a:ln>
          <a:solidFill>
            <a:schemeClr val="bg1">
              <a:alpha val="90000"/>
            </a:schemeClr>
          </a:solidFill>
        </a:ln>
        <a:effectLst/>
      </dgm:spPr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8.г.Ак-Довурак</a:t>
          </a:r>
          <a:endParaRPr lang="ru-RU" sz="1200" dirty="0"/>
        </a:p>
      </dgm:t>
    </dgm:pt>
    <dgm:pt modelId="{71708194-260D-4B30-882B-75BFB264DEF3}" type="parTrans" cxnId="{42A161A7-6DBF-4896-B6BE-F4952EF4A44A}">
      <dgm:prSet/>
      <dgm:spPr/>
      <dgm:t>
        <a:bodyPr/>
        <a:lstStyle/>
        <a:p>
          <a:endParaRPr lang="ru-RU"/>
        </a:p>
      </dgm:t>
    </dgm:pt>
    <dgm:pt modelId="{708686B2-B917-4D82-8761-35F4603FFD45}" type="sibTrans" cxnId="{42A161A7-6DBF-4896-B6BE-F4952EF4A44A}">
      <dgm:prSet/>
      <dgm:spPr/>
      <dgm:t>
        <a:bodyPr/>
        <a:lstStyle/>
        <a:p>
          <a:endParaRPr lang="ru-RU"/>
        </a:p>
      </dgm:t>
    </dgm:pt>
    <dgm:pt modelId="{EF0534B9-2C4D-4374-9918-8328BE1E187B}">
      <dgm:prSet custT="1"/>
      <dgm:spPr>
        <a:solidFill>
          <a:schemeClr val="bg1">
            <a:alpha val="90000"/>
          </a:schemeClr>
        </a:solidFill>
        <a:ln>
          <a:solidFill>
            <a:schemeClr val="bg1">
              <a:alpha val="90000"/>
            </a:schemeClr>
          </a:solidFill>
        </a:ln>
        <a:effectLst/>
      </dgm:spPr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1.Бай-Тайгинскй </a:t>
          </a:r>
          <a:r>
            <a:rPr lang="ru-RU" sz="1200" dirty="0" err="1" smtClean="0">
              <a:latin typeface="Times New Roman" pitchFamily="18" charset="0"/>
              <a:cs typeface="Times New Roman" pitchFamily="18" charset="0"/>
            </a:rPr>
            <a:t>кожуун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E7446344-CD7B-42C6-B983-AC2A92E0C65E}" type="parTrans" cxnId="{5859AC8C-4FAF-45F3-8118-6BC90E769359}">
      <dgm:prSet/>
      <dgm:spPr/>
      <dgm:t>
        <a:bodyPr/>
        <a:lstStyle/>
        <a:p>
          <a:endParaRPr lang="ru-RU"/>
        </a:p>
      </dgm:t>
    </dgm:pt>
    <dgm:pt modelId="{E35E8223-0649-40AD-8F2A-663047339624}" type="sibTrans" cxnId="{5859AC8C-4FAF-45F3-8118-6BC90E769359}">
      <dgm:prSet/>
      <dgm:spPr/>
      <dgm:t>
        <a:bodyPr/>
        <a:lstStyle/>
        <a:p>
          <a:endParaRPr lang="ru-RU"/>
        </a:p>
      </dgm:t>
    </dgm:pt>
    <dgm:pt modelId="{411A697A-B839-4A06-84BD-DE475A212FFB}">
      <dgm:prSet custT="1"/>
      <dgm:spPr>
        <a:solidFill>
          <a:schemeClr val="bg1">
            <a:alpha val="90000"/>
          </a:schemeClr>
        </a:solidFill>
        <a:ln>
          <a:solidFill>
            <a:schemeClr val="bg1">
              <a:alpha val="90000"/>
            </a:schemeClr>
          </a:solidFill>
        </a:ln>
        <a:effectLst/>
      </dgm:spPr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2.Пий-Хемский </a:t>
          </a:r>
          <a:r>
            <a:rPr lang="ru-RU" sz="1200" dirty="0" err="1" smtClean="0">
              <a:latin typeface="Times New Roman" pitchFamily="18" charset="0"/>
              <a:cs typeface="Times New Roman" pitchFamily="18" charset="0"/>
            </a:rPr>
            <a:t>кожуун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9B3D531C-4ED7-48A5-95B7-0320D7D68AF2}" type="parTrans" cxnId="{143A4F4E-1FE4-413F-B1AF-FC7830BB5B8F}">
      <dgm:prSet/>
      <dgm:spPr/>
      <dgm:t>
        <a:bodyPr/>
        <a:lstStyle/>
        <a:p>
          <a:endParaRPr lang="ru-RU"/>
        </a:p>
      </dgm:t>
    </dgm:pt>
    <dgm:pt modelId="{8DB3007D-DF9E-4755-8664-227F6CF4FC51}" type="sibTrans" cxnId="{143A4F4E-1FE4-413F-B1AF-FC7830BB5B8F}">
      <dgm:prSet/>
      <dgm:spPr/>
      <dgm:t>
        <a:bodyPr/>
        <a:lstStyle/>
        <a:p>
          <a:endParaRPr lang="ru-RU"/>
        </a:p>
      </dgm:t>
    </dgm:pt>
    <dgm:pt modelId="{1B0FCC05-6ECF-48E4-9433-E67E202E4C33}">
      <dgm:prSet custT="1"/>
      <dgm:spPr>
        <a:solidFill>
          <a:schemeClr val="bg1">
            <a:alpha val="90000"/>
          </a:schemeClr>
        </a:solidFill>
        <a:ln>
          <a:solidFill>
            <a:schemeClr val="bg1">
              <a:alpha val="90000"/>
            </a:schemeClr>
          </a:solidFill>
        </a:ln>
        <a:effectLst/>
      </dgm:spPr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3.Сут-Хольский </a:t>
          </a:r>
          <a:r>
            <a:rPr lang="ru-RU" sz="1200" dirty="0" err="1" smtClean="0">
              <a:latin typeface="Times New Roman" pitchFamily="18" charset="0"/>
              <a:cs typeface="Times New Roman" pitchFamily="18" charset="0"/>
            </a:rPr>
            <a:t>кожуун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BAEBBB73-2BBF-4CC1-983C-E987BFE1A561}" type="parTrans" cxnId="{EF50E68F-560D-40C1-B76B-3EB5664020CE}">
      <dgm:prSet/>
      <dgm:spPr/>
      <dgm:t>
        <a:bodyPr/>
        <a:lstStyle/>
        <a:p>
          <a:endParaRPr lang="ru-RU"/>
        </a:p>
      </dgm:t>
    </dgm:pt>
    <dgm:pt modelId="{FB747E0E-6CC4-43A0-BCA6-76355C8676C1}" type="sibTrans" cxnId="{EF50E68F-560D-40C1-B76B-3EB5664020CE}">
      <dgm:prSet/>
      <dgm:spPr/>
      <dgm:t>
        <a:bodyPr/>
        <a:lstStyle/>
        <a:p>
          <a:endParaRPr lang="ru-RU"/>
        </a:p>
      </dgm:t>
    </dgm:pt>
    <dgm:pt modelId="{EE89C761-3B5C-4D94-B257-488D06877687}">
      <dgm:prSet custT="1"/>
      <dgm:spPr>
        <a:solidFill>
          <a:schemeClr val="bg1">
            <a:alpha val="90000"/>
          </a:schemeClr>
        </a:solidFill>
        <a:ln>
          <a:solidFill>
            <a:schemeClr val="bg1">
              <a:alpha val="90000"/>
            </a:schemeClr>
          </a:solidFill>
        </a:ln>
        <a:effectLst/>
      </dgm:spPr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4.Тес-Хемский </a:t>
          </a:r>
          <a:r>
            <a:rPr lang="ru-RU" sz="1200" dirty="0" err="1" smtClean="0">
              <a:latin typeface="Times New Roman" pitchFamily="18" charset="0"/>
              <a:cs typeface="Times New Roman" pitchFamily="18" charset="0"/>
            </a:rPr>
            <a:t>кожуун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3B0E730E-F088-487A-BC97-1B0311BEFA04}" type="parTrans" cxnId="{618D40AE-FF9D-4F2D-8D41-8DCAA125781C}">
      <dgm:prSet/>
      <dgm:spPr/>
      <dgm:t>
        <a:bodyPr/>
        <a:lstStyle/>
        <a:p>
          <a:endParaRPr lang="ru-RU"/>
        </a:p>
      </dgm:t>
    </dgm:pt>
    <dgm:pt modelId="{37254813-AE3C-4264-B19B-556BB96790E7}" type="sibTrans" cxnId="{618D40AE-FF9D-4F2D-8D41-8DCAA125781C}">
      <dgm:prSet/>
      <dgm:spPr/>
      <dgm:t>
        <a:bodyPr/>
        <a:lstStyle/>
        <a:p>
          <a:endParaRPr lang="ru-RU"/>
        </a:p>
      </dgm:t>
    </dgm:pt>
    <dgm:pt modelId="{7A8248F3-3F63-4FBC-B8D7-F40EFC1E4F72}">
      <dgm:prSet custT="1"/>
      <dgm:spPr>
        <a:solidFill>
          <a:schemeClr val="bg1">
            <a:alpha val="90000"/>
          </a:schemeClr>
        </a:solidFill>
        <a:ln>
          <a:solidFill>
            <a:schemeClr val="bg1">
              <a:alpha val="90000"/>
            </a:schemeClr>
          </a:solidFill>
        </a:ln>
        <a:effectLst/>
      </dgm:spPr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5.Чаа-Хольский </a:t>
          </a:r>
          <a:r>
            <a:rPr lang="ru-RU" sz="1200" dirty="0" err="1" smtClean="0">
              <a:latin typeface="Times New Roman" pitchFamily="18" charset="0"/>
              <a:cs typeface="Times New Roman" pitchFamily="18" charset="0"/>
            </a:rPr>
            <a:t>кожуун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55060C62-1A72-426C-AC3B-91052E948512}" type="parTrans" cxnId="{84402308-3788-4BEE-98EF-4861F15C699F}">
      <dgm:prSet/>
      <dgm:spPr/>
      <dgm:t>
        <a:bodyPr/>
        <a:lstStyle/>
        <a:p>
          <a:endParaRPr lang="ru-RU"/>
        </a:p>
      </dgm:t>
    </dgm:pt>
    <dgm:pt modelId="{59F877E8-F916-4B89-AECB-CA8A471797FA}" type="sibTrans" cxnId="{84402308-3788-4BEE-98EF-4861F15C699F}">
      <dgm:prSet/>
      <dgm:spPr/>
      <dgm:t>
        <a:bodyPr/>
        <a:lstStyle/>
        <a:p>
          <a:endParaRPr lang="ru-RU"/>
        </a:p>
      </dgm:t>
    </dgm:pt>
    <dgm:pt modelId="{7C14FFB9-7F28-48D0-8654-3E949D8D003F}">
      <dgm:prSet phldrT="[Текст]" custT="1"/>
      <dgm:spPr>
        <a:solidFill>
          <a:schemeClr val="bg1">
            <a:alpha val="90000"/>
          </a:schemeClr>
        </a:solidFill>
        <a:ln>
          <a:solidFill>
            <a:schemeClr val="bg1">
              <a:alpha val="90000"/>
            </a:schemeClr>
          </a:solidFill>
        </a:ln>
        <a:effectLst/>
      </dgm:spPr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1.Барун-Хемчикский </a:t>
          </a:r>
          <a:r>
            <a:rPr lang="ru-RU" sz="1200" dirty="0" err="1" smtClean="0">
              <a:latin typeface="Times New Roman" pitchFamily="18" charset="0"/>
              <a:cs typeface="Times New Roman" pitchFamily="18" charset="0"/>
            </a:rPr>
            <a:t>кожуун</a:t>
          </a:r>
          <a:endParaRPr lang="ru-RU" sz="1200" dirty="0"/>
        </a:p>
      </dgm:t>
    </dgm:pt>
    <dgm:pt modelId="{65037AC2-6A2E-4C96-85CD-6FDB0EDEA41E}" type="parTrans" cxnId="{D5CE59FC-4EA3-432A-A372-8DAC52A46004}">
      <dgm:prSet/>
      <dgm:spPr/>
      <dgm:t>
        <a:bodyPr/>
        <a:lstStyle/>
        <a:p>
          <a:endParaRPr lang="ru-RU"/>
        </a:p>
      </dgm:t>
    </dgm:pt>
    <dgm:pt modelId="{6422ED4D-10AC-4DBC-9501-4CD763BC5797}" type="sibTrans" cxnId="{D5CE59FC-4EA3-432A-A372-8DAC52A46004}">
      <dgm:prSet/>
      <dgm:spPr/>
      <dgm:t>
        <a:bodyPr/>
        <a:lstStyle/>
        <a:p>
          <a:endParaRPr lang="ru-RU"/>
        </a:p>
      </dgm:t>
    </dgm:pt>
    <dgm:pt modelId="{20ED41B9-BC0E-4C3C-BCB4-22CD749C3C80}">
      <dgm:prSet phldrT="[Текст]" custT="1"/>
      <dgm:spPr>
        <a:solidFill>
          <a:schemeClr val="bg1">
            <a:alpha val="90000"/>
          </a:schemeClr>
        </a:solidFill>
        <a:ln>
          <a:solidFill>
            <a:schemeClr val="bg1">
              <a:alpha val="90000"/>
            </a:schemeClr>
          </a:solidFill>
        </a:ln>
        <a:effectLst/>
      </dgm:spPr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МБОУ </a:t>
          </a:r>
          <a:r>
            <a:rPr lang="ru-RU" sz="1200" dirty="0" err="1" smtClean="0">
              <a:latin typeface="Times New Roman" pitchFamily="18" charset="0"/>
              <a:cs typeface="Times New Roman" pitchFamily="18" charset="0"/>
            </a:rPr>
            <a:t>Хову-Аксынская</a:t>
          </a:r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 СОШ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F929B71F-154F-47E1-BF61-9D78A688F5A7}" type="parTrans" cxnId="{CBA9A0D8-BCB6-44A2-BF2D-7E1C3062FA21}">
      <dgm:prSet/>
      <dgm:spPr/>
      <dgm:t>
        <a:bodyPr/>
        <a:lstStyle/>
        <a:p>
          <a:endParaRPr lang="ru-RU"/>
        </a:p>
      </dgm:t>
    </dgm:pt>
    <dgm:pt modelId="{AF96B941-7E2A-420B-B746-42C296BCC7A3}" type="sibTrans" cxnId="{CBA9A0D8-BCB6-44A2-BF2D-7E1C3062FA21}">
      <dgm:prSet/>
      <dgm:spPr/>
      <dgm:t>
        <a:bodyPr/>
        <a:lstStyle/>
        <a:p>
          <a:endParaRPr lang="ru-RU"/>
        </a:p>
      </dgm:t>
    </dgm:pt>
    <dgm:pt modelId="{E63614B9-3282-4C7A-B2BE-ADE162321FB0}">
      <dgm:prSet phldrT="[Текст]" custT="1"/>
      <dgm:spPr>
        <a:solidFill>
          <a:schemeClr val="bg1">
            <a:alpha val="90000"/>
          </a:schemeClr>
        </a:solidFill>
        <a:ln>
          <a:solidFill>
            <a:schemeClr val="bg1">
              <a:alpha val="90000"/>
            </a:schemeClr>
          </a:solidFill>
        </a:ln>
        <a:effectLst/>
      </dgm:spPr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МБОУ СОШ №17 г.Кызыла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AEFF33D7-296A-48DF-ACDC-FE5219C517A5}" type="parTrans" cxnId="{C04A38DA-3555-437D-9277-822EB905CB09}">
      <dgm:prSet/>
      <dgm:spPr/>
      <dgm:t>
        <a:bodyPr/>
        <a:lstStyle/>
        <a:p>
          <a:endParaRPr lang="ru-RU"/>
        </a:p>
      </dgm:t>
    </dgm:pt>
    <dgm:pt modelId="{AEA29841-E79B-49CB-83C6-7826D8EBB244}" type="sibTrans" cxnId="{C04A38DA-3555-437D-9277-822EB905CB09}">
      <dgm:prSet/>
      <dgm:spPr/>
      <dgm:t>
        <a:bodyPr/>
        <a:lstStyle/>
        <a:p>
          <a:endParaRPr lang="ru-RU"/>
        </a:p>
      </dgm:t>
    </dgm:pt>
    <dgm:pt modelId="{F3F77FC9-C70E-40E6-9530-0A35611FCA5E}" type="pres">
      <dgm:prSet presAssocID="{D3C6D936-9AA1-414A-89BA-0DECF447BE9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C6166B2-C6ED-429F-B45D-4FF6CE226DC0}" type="pres">
      <dgm:prSet presAssocID="{E70CFB89-2E20-4ACD-9D37-0983033916E7}" presName="composite" presStyleCnt="0"/>
      <dgm:spPr/>
    </dgm:pt>
    <dgm:pt modelId="{0480C97E-1F6F-46CD-989D-0E47862F930C}" type="pres">
      <dgm:prSet presAssocID="{E70CFB89-2E20-4ACD-9D37-0983033916E7}" presName="parTx" presStyleLbl="alignNode1" presStyleIdx="0" presStyleCnt="2" custScaleX="117154" custScaleY="93217" custLinFactY="-29475" custLinFactNeighborX="3311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E2E6DF-AF52-48EC-A703-6E85AAE97B10}" type="pres">
      <dgm:prSet presAssocID="{E70CFB89-2E20-4ACD-9D37-0983033916E7}" presName="desTx" presStyleLbl="alignAccFollowNode1" presStyleIdx="0" presStyleCnt="2" custScaleX="117775" custScaleY="92011" custLinFactNeighborX="3601" custLinFactNeighborY="1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90B67E-C4D1-444F-9C15-FFA16F238FDA}" type="pres">
      <dgm:prSet presAssocID="{8375A1C3-B69D-46A6-9618-260A92B5FCEC}" presName="space" presStyleCnt="0"/>
      <dgm:spPr/>
    </dgm:pt>
    <dgm:pt modelId="{90EB06BE-E3A8-4584-84C8-EAF0761B0846}" type="pres">
      <dgm:prSet presAssocID="{4D896A98-CEDD-4500-8643-2E6611F9EB6A}" presName="composite" presStyleCnt="0"/>
      <dgm:spPr/>
    </dgm:pt>
    <dgm:pt modelId="{F2153453-C4A0-4C87-BE9C-A28F46F0DCF0}" type="pres">
      <dgm:prSet presAssocID="{4D896A98-CEDD-4500-8643-2E6611F9EB6A}" presName="parTx" presStyleLbl="alignNode1" presStyleIdx="1" presStyleCnt="2" custScaleX="98678" custScaleY="90024" custLinFactY="-90091" custLinFactNeighborX="-4317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0574EE-7BF9-46BA-8D77-7489FAE9BB18}" type="pres">
      <dgm:prSet presAssocID="{4D896A98-CEDD-4500-8643-2E6611F9EB6A}" presName="desTx" presStyleLbl="alignAccFollowNode1" presStyleIdx="1" presStyleCnt="2" custScaleX="106166" custScaleY="87906" custLinFactNeighborX="-525" custLinFactNeighborY="-118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054AF4F-4AF8-4E0D-996C-82F560926010}" srcId="{E70CFB89-2E20-4ACD-9D37-0983033916E7}" destId="{FDA02150-FD7E-4A5D-8FAC-A84014D30C93}" srcOrd="5" destOrd="0" parTransId="{A5AC47DC-3E59-429C-85CC-84BD62695C85}" sibTransId="{70A451AF-2080-4ED4-AD59-B2B187424012}"/>
    <dgm:cxn modelId="{83060C9B-71DC-45FB-9391-A00740620FD0}" type="presOf" srcId="{EF0534B9-2C4D-4374-9918-8328BE1E187B}" destId="{58E2E6DF-AF52-48EC-A703-6E85AAE97B10}" srcOrd="0" destOrd="10" presId="urn:microsoft.com/office/officeart/2005/8/layout/hList1"/>
    <dgm:cxn modelId="{CBA9A0D8-BCB6-44A2-BF2D-7E1C3062FA21}" srcId="{4D896A98-CEDD-4500-8643-2E6611F9EB6A}" destId="{20ED41B9-BC0E-4C3C-BCB4-22CD749C3C80}" srcOrd="1" destOrd="0" parTransId="{F929B71F-154F-47E1-BF61-9D78A688F5A7}" sibTransId="{AF96B941-7E2A-420B-B746-42C296BCC7A3}"/>
    <dgm:cxn modelId="{D559B78A-092B-4D2F-B03F-EB97DF5F2C29}" srcId="{D3C6D936-9AA1-414A-89BA-0DECF447BE90}" destId="{4D896A98-CEDD-4500-8643-2E6611F9EB6A}" srcOrd="1" destOrd="0" parTransId="{8751ED09-2700-4C8D-884E-60FDD21AFFC2}" sibTransId="{227688DF-D9FB-4CAA-B0FA-5CC151615260}"/>
    <dgm:cxn modelId="{618D40AE-FF9D-4F2D-8D41-8DCAA125781C}" srcId="{E70CFB89-2E20-4ACD-9D37-0983033916E7}" destId="{EE89C761-3B5C-4D94-B257-488D06877687}" srcOrd="13" destOrd="0" parTransId="{3B0E730E-F088-487A-BC97-1B0311BEFA04}" sibTransId="{37254813-AE3C-4264-B19B-556BB96790E7}"/>
    <dgm:cxn modelId="{CAFA4DC2-6E7B-4A5C-9B7B-FF3BA18A21D6}" type="presOf" srcId="{411A697A-B839-4A06-84BD-DE475A212FFB}" destId="{58E2E6DF-AF52-48EC-A703-6E85AAE97B10}" srcOrd="0" destOrd="11" presId="urn:microsoft.com/office/officeart/2005/8/layout/hList1"/>
    <dgm:cxn modelId="{D9347BF7-14A8-433C-BB7C-509DEAB422DC}" type="presOf" srcId="{44A99E3F-6147-4D62-8CED-29C19FE9B971}" destId="{58E2E6DF-AF52-48EC-A703-6E85AAE97B10}" srcOrd="0" destOrd="2" presId="urn:microsoft.com/office/officeart/2005/8/layout/hList1"/>
    <dgm:cxn modelId="{143A4F4E-1FE4-413F-B1AF-FC7830BB5B8F}" srcId="{E70CFB89-2E20-4ACD-9D37-0983033916E7}" destId="{411A697A-B839-4A06-84BD-DE475A212FFB}" srcOrd="11" destOrd="0" parTransId="{9B3D531C-4ED7-48A5-95B7-0320D7D68AF2}" sibTransId="{8DB3007D-DF9E-4755-8664-227F6CF4FC51}"/>
    <dgm:cxn modelId="{84402308-3788-4BEE-98EF-4861F15C699F}" srcId="{E70CFB89-2E20-4ACD-9D37-0983033916E7}" destId="{7A8248F3-3F63-4FBC-B8D7-F40EFC1E4F72}" srcOrd="14" destOrd="0" parTransId="{55060C62-1A72-426C-AC3B-91052E948512}" sibTransId="{59F877E8-F916-4B89-AECB-CA8A471797FA}"/>
    <dgm:cxn modelId="{C00E85FE-5335-476E-B12B-302C45C991D4}" type="presOf" srcId="{760A2A19-175E-44FB-A058-0B89FF5C0896}" destId="{58E2E6DF-AF52-48EC-A703-6E85AAE97B10}" srcOrd="0" destOrd="6" presId="urn:microsoft.com/office/officeart/2005/8/layout/hList1"/>
    <dgm:cxn modelId="{D0C3736C-DEB9-47E1-91F2-65EE2E5BD202}" type="presOf" srcId="{E70CFB89-2E20-4ACD-9D37-0983033916E7}" destId="{0480C97E-1F6F-46CD-989D-0E47862F930C}" srcOrd="0" destOrd="0" presId="urn:microsoft.com/office/officeart/2005/8/layout/hList1"/>
    <dgm:cxn modelId="{F6B9670A-868F-4708-B968-2EF09DB83F19}" type="presOf" srcId="{E63614B9-3282-4C7A-B2BE-ADE162321FB0}" destId="{F30574EE-7BF9-46BA-8D77-7489FAE9BB18}" srcOrd="0" destOrd="2" presId="urn:microsoft.com/office/officeart/2005/8/layout/hList1"/>
    <dgm:cxn modelId="{5B8578E6-FC9F-4F2E-A6DB-941CE3FFB05B}" srcId="{E70CFB89-2E20-4ACD-9D37-0983033916E7}" destId="{927B2940-4BE8-44AB-AC42-B4E562238B3A}" srcOrd="3" destOrd="0" parTransId="{E2634121-BEEB-417A-AD2F-1C925596545A}" sibTransId="{C6857FEB-55A2-4FB7-ACFF-6B6B39215BD2}"/>
    <dgm:cxn modelId="{C04A38DA-3555-437D-9277-822EB905CB09}" srcId="{4D896A98-CEDD-4500-8643-2E6611F9EB6A}" destId="{E63614B9-3282-4C7A-B2BE-ADE162321FB0}" srcOrd="2" destOrd="0" parTransId="{AEFF33D7-296A-48DF-ACDC-FE5219C517A5}" sibTransId="{AEA29841-E79B-49CB-83C6-7826D8EBB244}"/>
    <dgm:cxn modelId="{5859AC8C-4FAF-45F3-8118-6BC90E769359}" srcId="{E70CFB89-2E20-4ACD-9D37-0983033916E7}" destId="{EF0534B9-2C4D-4374-9918-8328BE1E187B}" srcOrd="10" destOrd="0" parTransId="{E7446344-CD7B-42C6-B983-AC2A92E0C65E}" sibTransId="{E35E8223-0649-40AD-8F2A-663047339624}"/>
    <dgm:cxn modelId="{7AA2ED85-CB46-4416-AA1D-A130D8B3C079}" type="presOf" srcId="{EE89C761-3B5C-4D94-B257-488D06877687}" destId="{58E2E6DF-AF52-48EC-A703-6E85AAE97B10}" srcOrd="0" destOrd="13" presId="urn:microsoft.com/office/officeart/2005/8/layout/hList1"/>
    <dgm:cxn modelId="{EC9E07A1-C041-4764-973A-2FD08AB34A69}" type="presOf" srcId="{7C14FFB9-7F28-48D0-8654-3E949D8D003F}" destId="{58E2E6DF-AF52-48EC-A703-6E85AAE97B10}" srcOrd="0" destOrd="1" presId="urn:microsoft.com/office/officeart/2005/8/layout/hList1"/>
    <dgm:cxn modelId="{08CA899B-0334-40C2-B442-5676A6E55092}" type="presOf" srcId="{C251A287-0FB2-4B52-8400-4867EC35BC12}" destId="{58E2E6DF-AF52-48EC-A703-6E85AAE97B10}" srcOrd="0" destOrd="4" presId="urn:microsoft.com/office/officeart/2005/8/layout/hList1"/>
    <dgm:cxn modelId="{6B11C2E2-4F26-42B5-9FCA-4DC4BFADE54E}" type="presOf" srcId="{20ED41B9-BC0E-4C3C-BCB4-22CD749C3C80}" destId="{F30574EE-7BF9-46BA-8D77-7489FAE9BB18}" srcOrd="0" destOrd="1" presId="urn:microsoft.com/office/officeart/2005/8/layout/hList1"/>
    <dgm:cxn modelId="{7D3809CC-BF1C-41B1-9B1A-8B3B02B453F7}" srcId="{E70CFB89-2E20-4ACD-9D37-0983033916E7}" destId="{64407141-5020-4738-B5AF-3BB352B093BE}" srcOrd="7" destOrd="0" parTransId="{CDD8B6B9-972D-40C9-9CA6-FD74972139AF}" sibTransId="{99F13D48-FF8C-42EA-8836-E0DA8B0AB7C5}"/>
    <dgm:cxn modelId="{42A161A7-6DBF-4896-B6BE-F4952EF4A44A}" srcId="{E70CFB89-2E20-4ACD-9D37-0983033916E7}" destId="{3FC4F923-094F-4AE0-A73B-42A7E88C02C1}" srcOrd="8" destOrd="0" parTransId="{71708194-260D-4B30-882B-75BFB264DEF3}" sibTransId="{708686B2-B917-4D82-8761-35F4603FFD45}"/>
    <dgm:cxn modelId="{D5CE59FC-4EA3-432A-A372-8DAC52A46004}" srcId="{E70CFB89-2E20-4ACD-9D37-0983033916E7}" destId="{7C14FFB9-7F28-48D0-8654-3E949D8D003F}" srcOrd="1" destOrd="0" parTransId="{65037AC2-6A2E-4C96-85CD-6FDB0EDEA41E}" sibTransId="{6422ED4D-10AC-4DBC-9501-4CD763BC5797}"/>
    <dgm:cxn modelId="{133E9973-811C-486C-9A9A-F4A4F8698349}" srcId="{E70CFB89-2E20-4ACD-9D37-0983033916E7}" destId="{C251A287-0FB2-4B52-8400-4867EC35BC12}" srcOrd="4" destOrd="0" parTransId="{CA71E343-E44F-4D20-8A3C-46F3E154451A}" sibTransId="{086640B1-9CD1-4090-8CE6-06CB07A0E8D5}"/>
    <dgm:cxn modelId="{36B032C0-587F-4B15-9A92-AADABDA494A0}" type="presOf" srcId="{EF64429D-388F-44EB-8F81-64A4653F28F3}" destId="{F30574EE-7BF9-46BA-8D77-7489FAE9BB18}" srcOrd="0" destOrd="0" presId="urn:microsoft.com/office/officeart/2005/8/layout/hList1"/>
    <dgm:cxn modelId="{8AC4D8D2-EABF-4120-96E3-A73C9C378065}" type="presOf" srcId="{D3C6D936-9AA1-414A-89BA-0DECF447BE90}" destId="{F3F77FC9-C70E-40E6-9530-0A35611FCA5E}" srcOrd="0" destOrd="0" presId="urn:microsoft.com/office/officeart/2005/8/layout/hList1"/>
    <dgm:cxn modelId="{EF50E68F-560D-40C1-B76B-3EB5664020CE}" srcId="{E70CFB89-2E20-4ACD-9D37-0983033916E7}" destId="{1B0FCC05-6ECF-48E4-9433-E67E202E4C33}" srcOrd="12" destOrd="0" parTransId="{BAEBBB73-2BBF-4CC1-983C-E987BFE1A561}" sibTransId="{FB747E0E-6CC4-43A0-BCA6-76355C8676C1}"/>
    <dgm:cxn modelId="{4554ACE4-8E66-4732-B25E-F35D2F82D5E0}" srcId="{E70CFB89-2E20-4ACD-9D37-0983033916E7}" destId="{B9F6A9D2-D5DE-4C80-AF70-FF3C23B4F7B3}" srcOrd="9" destOrd="0" parTransId="{39B80634-F1A8-43AE-B6BD-68E73E5EB29C}" sibTransId="{4BCF5598-2455-4AFC-8104-9B6DC4EB609D}"/>
    <dgm:cxn modelId="{E782C169-25C3-46AB-9B31-D6A19FE99DC4}" type="presOf" srcId="{927B2940-4BE8-44AB-AC42-B4E562238B3A}" destId="{58E2E6DF-AF52-48EC-A703-6E85AAE97B10}" srcOrd="0" destOrd="3" presId="urn:microsoft.com/office/officeart/2005/8/layout/hList1"/>
    <dgm:cxn modelId="{AAA2E693-5853-49E4-8008-ECB185952C5B}" type="presOf" srcId="{FDA02150-FD7E-4A5D-8FAC-A84014D30C93}" destId="{58E2E6DF-AF52-48EC-A703-6E85AAE97B10}" srcOrd="0" destOrd="5" presId="urn:microsoft.com/office/officeart/2005/8/layout/hList1"/>
    <dgm:cxn modelId="{E6CE0783-997B-4939-9269-352F10BCEDBA}" srcId="{E70CFB89-2E20-4ACD-9D37-0983033916E7}" destId="{760A2A19-175E-44FB-A058-0B89FF5C0896}" srcOrd="6" destOrd="0" parTransId="{EFC379FF-2E21-442C-8ED6-BF9AA006484A}" sibTransId="{D57CBF08-ED8C-4344-9B3A-8F99C20CC16C}"/>
    <dgm:cxn modelId="{304CDD03-A8B2-4F2C-9125-1916CD15BFF7}" type="presOf" srcId="{1B0FCC05-6ECF-48E4-9433-E67E202E4C33}" destId="{58E2E6DF-AF52-48EC-A703-6E85AAE97B10}" srcOrd="0" destOrd="12" presId="urn:microsoft.com/office/officeart/2005/8/layout/hList1"/>
    <dgm:cxn modelId="{CEB40AA6-4422-43F6-A2F2-6ADB88066E65}" type="presOf" srcId="{30A17805-275D-40BF-8B21-7887EC9E591B}" destId="{58E2E6DF-AF52-48EC-A703-6E85AAE97B10}" srcOrd="0" destOrd="0" presId="urn:microsoft.com/office/officeart/2005/8/layout/hList1"/>
    <dgm:cxn modelId="{44B358EF-A944-48DC-9C81-86B822EC8E1A}" srcId="{D3C6D936-9AA1-414A-89BA-0DECF447BE90}" destId="{E70CFB89-2E20-4ACD-9D37-0983033916E7}" srcOrd="0" destOrd="0" parTransId="{C29405D1-F6D9-49B4-A515-92DE10145EDF}" sibTransId="{8375A1C3-B69D-46A6-9618-260A92B5FCEC}"/>
    <dgm:cxn modelId="{E097C88E-3F87-4B24-A8CD-560DD299504B}" srcId="{E70CFB89-2E20-4ACD-9D37-0983033916E7}" destId="{44A99E3F-6147-4D62-8CED-29C19FE9B971}" srcOrd="2" destOrd="0" parTransId="{52580CD8-0581-47BE-A0E9-3EAA4900E05E}" sibTransId="{E786AB59-53A1-4B17-98DD-9EBEAD74F1D3}"/>
    <dgm:cxn modelId="{FD4FBA7C-7672-4A64-9266-B181C96DB8D7}" srcId="{E70CFB89-2E20-4ACD-9D37-0983033916E7}" destId="{30A17805-275D-40BF-8B21-7887EC9E591B}" srcOrd="0" destOrd="0" parTransId="{507C43B7-7DA9-47DF-8606-7CBB6DEF985A}" sibTransId="{88084CBF-05C1-4A50-8409-1939CE76307B}"/>
    <dgm:cxn modelId="{8D779DBD-A88B-4984-BE52-A3365A83B44A}" srcId="{4D896A98-CEDD-4500-8643-2E6611F9EB6A}" destId="{EF64429D-388F-44EB-8F81-64A4653F28F3}" srcOrd="0" destOrd="0" parTransId="{7D4FE1CB-AD4D-40A3-B825-F76B70035E49}" sibTransId="{D738818B-83AC-4B52-9D8B-641F2C5B110F}"/>
    <dgm:cxn modelId="{A2A45F2A-623B-4F1F-89FA-54D6A83D766D}" type="presOf" srcId="{64407141-5020-4738-B5AF-3BB352B093BE}" destId="{58E2E6DF-AF52-48EC-A703-6E85AAE97B10}" srcOrd="0" destOrd="7" presId="urn:microsoft.com/office/officeart/2005/8/layout/hList1"/>
    <dgm:cxn modelId="{B5A6CE86-4CB9-4B96-AC3A-BF3EE1556813}" type="presOf" srcId="{B9F6A9D2-D5DE-4C80-AF70-FF3C23B4F7B3}" destId="{58E2E6DF-AF52-48EC-A703-6E85AAE97B10}" srcOrd="0" destOrd="9" presId="urn:microsoft.com/office/officeart/2005/8/layout/hList1"/>
    <dgm:cxn modelId="{484E27F6-8614-4262-B6DB-3D883CD6F583}" type="presOf" srcId="{4D896A98-CEDD-4500-8643-2E6611F9EB6A}" destId="{F2153453-C4A0-4C87-BE9C-A28F46F0DCF0}" srcOrd="0" destOrd="0" presId="urn:microsoft.com/office/officeart/2005/8/layout/hList1"/>
    <dgm:cxn modelId="{BDBC5CB6-06EE-4FF6-B908-FADC6A44F989}" type="presOf" srcId="{3FC4F923-094F-4AE0-A73B-42A7E88C02C1}" destId="{58E2E6DF-AF52-48EC-A703-6E85AAE97B10}" srcOrd="0" destOrd="8" presId="urn:microsoft.com/office/officeart/2005/8/layout/hList1"/>
    <dgm:cxn modelId="{CA59C4C3-7306-4FC0-96ED-2C0F5CC3C18A}" type="presOf" srcId="{7A8248F3-3F63-4FBC-B8D7-F40EFC1E4F72}" destId="{58E2E6DF-AF52-48EC-A703-6E85AAE97B10}" srcOrd="0" destOrd="14" presId="urn:microsoft.com/office/officeart/2005/8/layout/hList1"/>
    <dgm:cxn modelId="{4B3B40C3-B80E-42BC-BBD5-D71637A53712}" type="presParOf" srcId="{F3F77FC9-C70E-40E6-9530-0A35611FCA5E}" destId="{5C6166B2-C6ED-429F-B45D-4FF6CE226DC0}" srcOrd="0" destOrd="0" presId="urn:microsoft.com/office/officeart/2005/8/layout/hList1"/>
    <dgm:cxn modelId="{F868F746-3AA9-4EBF-826C-08A036B88159}" type="presParOf" srcId="{5C6166B2-C6ED-429F-B45D-4FF6CE226DC0}" destId="{0480C97E-1F6F-46CD-989D-0E47862F930C}" srcOrd="0" destOrd="0" presId="urn:microsoft.com/office/officeart/2005/8/layout/hList1"/>
    <dgm:cxn modelId="{E7B4B552-4A50-427E-99DC-4B70AE26A5A0}" type="presParOf" srcId="{5C6166B2-C6ED-429F-B45D-4FF6CE226DC0}" destId="{58E2E6DF-AF52-48EC-A703-6E85AAE97B10}" srcOrd="1" destOrd="0" presId="urn:microsoft.com/office/officeart/2005/8/layout/hList1"/>
    <dgm:cxn modelId="{BFAC63C7-9290-4C00-A139-DCE6BDE3E171}" type="presParOf" srcId="{F3F77FC9-C70E-40E6-9530-0A35611FCA5E}" destId="{B190B67E-C4D1-444F-9C15-FFA16F238FDA}" srcOrd="1" destOrd="0" presId="urn:microsoft.com/office/officeart/2005/8/layout/hList1"/>
    <dgm:cxn modelId="{CD12DE3A-6C59-4C5C-9B53-3F66E8A3B544}" type="presParOf" srcId="{F3F77FC9-C70E-40E6-9530-0A35611FCA5E}" destId="{90EB06BE-E3A8-4584-84C8-EAF0761B0846}" srcOrd="2" destOrd="0" presId="urn:microsoft.com/office/officeart/2005/8/layout/hList1"/>
    <dgm:cxn modelId="{A7896B68-FA85-4DDF-9DDC-05FA53B3EE4D}" type="presParOf" srcId="{90EB06BE-E3A8-4584-84C8-EAF0761B0846}" destId="{F2153453-C4A0-4C87-BE9C-A28F46F0DCF0}" srcOrd="0" destOrd="0" presId="urn:microsoft.com/office/officeart/2005/8/layout/hList1"/>
    <dgm:cxn modelId="{21E34FFA-BB0A-4BC4-81A8-2E2C82444D1F}" type="presParOf" srcId="{90EB06BE-E3A8-4584-84C8-EAF0761B0846}" destId="{F30574EE-7BF9-46BA-8D77-7489FAE9BB18}" srcOrd="1" destOrd="0" presId="urn:microsoft.com/office/officeart/2005/8/layout/hList1"/>
  </dgm:cxnLst>
  <dgm:bg>
    <a:effectLst>
      <a:glow rad="101600">
        <a:schemeClr val="accent1">
          <a:satMod val="175000"/>
          <a:alpha val="40000"/>
        </a:schemeClr>
      </a:glow>
    </a:effectLst>
  </dgm:bg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744B6CD-9498-4F44-A174-D783F8835B4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AC80D7F7-2F68-4DB1-B123-E9743CCBE4AE}">
      <dgm:prSet phldrT="[Текст]"/>
      <dgm:spPr>
        <a:solidFill>
          <a:schemeClr val="bg1"/>
        </a:solidFill>
        <a:ln>
          <a:solidFill>
            <a:srgbClr val="C00000"/>
          </a:solidFill>
        </a:ln>
      </dgm:spPr>
      <dgm:t>
        <a:bodyPr/>
        <a:lstStyle/>
        <a:p>
          <a:r>
            <a:rPr lang="ru-RU" dirty="0" smtClean="0">
              <a:solidFill>
                <a:srgbClr val="233FA5"/>
              </a:solidFill>
              <a:latin typeface="Times New Roman" pitchFamily="18" charset="0"/>
              <a:cs typeface="Times New Roman" pitchFamily="18" charset="0"/>
            </a:rPr>
            <a:t>Обучающие, образовательно-методические </a:t>
          </a:r>
          <a:r>
            <a:rPr lang="ru-RU" baseline="0" dirty="0" smtClean="0">
              <a:solidFill>
                <a:srgbClr val="233FA5"/>
              </a:solidFill>
              <a:latin typeface="Times New Roman" pitchFamily="18" charset="0"/>
              <a:cs typeface="Times New Roman" pitchFamily="18" charset="0"/>
            </a:rPr>
            <a:t> мероприятия</a:t>
          </a:r>
          <a:endParaRPr lang="ru-RU" dirty="0">
            <a:solidFill>
              <a:srgbClr val="233FA5"/>
            </a:solidFill>
            <a:latin typeface="Times New Roman" pitchFamily="18" charset="0"/>
            <a:cs typeface="Times New Roman" pitchFamily="18" charset="0"/>
          </a:endParaRPr>
        </a:p>
      </dgm:t>
    </dgm:pt>
    <dgm:pt modelId="{E1711B80-9C24-436A-8FC6-36A5A649062D}" type="parTrans" cxnId="{963CB648-79E9-4FE7-A81A-577D058FE6EE}">
      <dgm:prSet/>
      <dgm:spPr/>
      <dgm:t>
        <a:bodyPr/>
        <a:lstStyle/>
        <a:p>
          <a:endParaRPr lang="ru-RU"/>
        </a:p>
      </dgm:t>
    </dgm:pt>
    <dgm:pt modelId="{A3EF3313-DC2A-4DD1-8018-09363528AB90}" type="sibTrans" cxnId="{963CB648-79E9-4FE7-A81A-577D058FE6EE}">
      <dgm:prSet/>
      <dgm:spPr/>
      <dgm:t>
        <a:bodyPr/>
        <a:lstStyle/>
        <a:p>
          <a:endParaRPr lang="ru-RU"/>
        </a:p>
      </dgm:t>
    </dgm:pt>
    <dgm:pt modelId="{05C198F5-B022-4BAA-B741-2EEB81FA390E}">
      <dgm:prSet phldrT="[Текст]"/>
      <dgm:spPr>
        <a:solidFill>
          <a:schemeClr val="bg1"/>
        </a:solidFill>
        <a:ln>
          <a:solidFill>
            <a:srgbClr val="C00000"/>
          </a:solidFill>
        </a:ln>
      </dgm:spPr>
      <dgm:t>
        <a:bodyPr/>
        <a:lstStyle/>
        <a:p>
          <a:r>
            <a:rPr lang="ru-RU" dirty="0" smtClean="0">
              <a:solidFill>
                <a:srgbClr val="233FA5"/>
              </a:solidFill>
              <a:latin typeface="Times New Roman" pitchFamily="18" charset="0"/>
              <a:cs typeface="Times New Roman" pitchFamily="18" charset="0"/>
            </a:rPr>
            <a:t>Наставничество</a:t>
          </a:r>
          <a:endParaRPr lang="ru-RU" dirty="0">
            <a:solidFill>
              <a:srgbClr val="233FA5"/>
            </a:solidFill>
            <a:latin typeface="Times New Roman" pitchFamily="18" charset="0"/>
            <a:cs typeface="Times New Roman" pitchFamily="18" charset="0"/>
          </a:endParaRPr>
        </a:p>
      </dgm:t>
    </dgm:pt>
    <dgm:pt modelId="{51A25442-C96B-4448-9C70-614AC7062DED}" type="parTrans" cxnId="{A4D107A9-B42E-4858-822F-560844594EE2}">
      <dgm:prSet/>
      <dgm:spPr/>
      <dgm:t>
        <a:bodyPr/>
        <a:lstStyle/>
        <a:p>
          <a:endParaRPr lang="ru-RU"/>
        </a:p>
      </dgm:t>
    </dgm:pt>
    <dgm:pt modelId="{86B3D82D-31C6-4CA2-80C0-52300E7F4C23}" type="sibTrans" cxnId="{A4D107A9-B42E-4858-822F-560844594EE2}">
      <dgm:prSet/>
      <dgm:spPr/>
      <dgm:t>
        <a:bodyPr/>
        <a:lstStyle/>
        <a:p>
          <a:endParaRPr lang="ru-RU"/>
        </a:p>
      </dgm:t>
    </dgm:pt>
    <dgm:pt modelId="{F6BA5BCD-464C-41EA-B26A-42A5025ECB41}">
      <dgm:prSet phldrT="[Текст]"/>
      <dgm:spPr>
        <a:solidFill>
          <a:schemeClr val="bg1"/>
        </a:solidFill>
        <a:ln>
          <a:solidFill>
            <a:srgbClr val="C00000"/>
          </a:solidFill>
        </a:ln>
      </dgm:spPr>
      <dgm:t>
        <a:bodyPr/>
        <a:lstStyle/>
        <a:p>
          <a:r>
            <a:rPr lang="ru-RU" dirty="0" smtClean="0">
              <a:solidFill>
                <a:srgbClr val="233FA5"/>
              </a:solidFill>
              <a:latin typeface="Times New Roman" pitchFamily="18" charset="0"/>
              <a:cs typeface="Times New Roman" pitchFamily="18" charset="0"/>
            </a:rPr>
            <a:t>Индивидуальная траектория роста педагога</a:t>
          </a:r>
          <a:endParaRPr lang="ru-RU" dirty="0">
            <a:solidFill>
              <a:srgbClr val="233FA5"/>
            </a:solidFill>
            <a:latin typeface="Times New Roman" pitchFamily="18" charset="0"/>
            <a:cs typeface="Times New Roman" pitchFamily="18" charset="0"/>
          </a:endParaRPr>
        </a:p>
      </dgm:t>
    </dgm:pt>
    <dgm:pt modelId="{6782002E-E1D7-4F0D-ADE2-CAA58426B1FC}" type="parTrans" cxnId="{6CB6F12E-E7E7-4AC6-A577-9F2638C49A70}">
      <dgm:prSet/>
      <dgm:spPr/>
      <dgm:t>
        <a:bodyPr/>
        <a:lstStyle/>
        <a:p>
          <a:endParaRPr lang="ru-RU"/>
        </a:p>
      </dgm:t>
    </dgm:pt>
    <dgm:pt modelId="{E47A4E00-885E-45FF-9C93-3352912DFA06}" type="sibTrans" cxnId="{6CB6F12E-E7E7-4AC6-A577-9F2638C49A70}">
      <dgm:prSet/>
      <dgm:spPr/>
      <dgm:t>
        <a:bodyPr/>
        <a:lstStyle/>
        <a:p>
          <a:endParaRPr lang="ru-RU"/>
        </a:p>
      </dgm:t>
    </dgm:pt>
    <dgm:pt modelId="{1096931F-261C-46F5-94FB-AF43177258F7}" type="pres">
      <dgm:prSet presAssocID="{C744B6CD-9498-4F44-A174-D783F8835B47}" presName="Name0" presStyleCnt="0">
        <dgm:presLayoutVars>
          <dgm:dir/>
          <dgm:resizeHandles val="exact"/>
        </dgm:presLayoutVars>
      </dgm:prSet>
      <dgm:spPr/>
    </dgm:pt>
    <dgm:pt modelId="{3771CD8A-1D73-4F9C-8059-EB34319FFFE3}" type="pres">
      <dgm:prSet presAssocID="{AC80D7F7-2F68-4DB1-B123-E9743CCBE4AE}" presName="node" presStyleLbl="node1" presStyleIdx="0" presStyleCnt="3" custScaleX="68293" custScaleY="82316" custLinFactNeighborX="81109" custLinFactNeighborY="-109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847A46-8068-4E68-AF40-13F04A1DA37C}" type="pres">
      <dgm:prSet presAssocID="{A3EF3313-DC2A-4DD1-8018-09363528AB90}" presName="sibTrans" presStyleLbl="sibTrans2D1" presStyleIdx="0" presStyleCnt="2" custScaleX="145053" custScaleY="82485" custLinFactNeighborX="-6708" custLinFactNeighborY="5878"/>
      <dgm:spPr/>
      <dgm:t>
        <a:bodyPr/>
        <a:lstStyle/>
        <a:p>
          <a:endParaRPr lang="ru-RU"/>
        </a:p>
      </dgm:t>
    </dgm:pt>
    <dgm:pt modelId="{0000EA5A-AB8A-4D41-92BC-55D24E444D73}" type="pres">
      <dgm:prSet presAssocID="{A3EF3313-DC2A-4DD1-8018-09363528AB90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F2AF4071-B084-4DF2-890C-8FB86A008D56}" type="pres">
      <dgm:prSet presAssocID="{05C198F5-B022-4BAA-B741-2EEB81FA390E}" presName="node" presStyleLbl="node1" presStyleIdx="1" presStyleCnt="3" custScaleX="51883" custScaleY="82316" custLinFactNeighborX="44070" custLinFactNeighborY="44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558111-48C3-4E48-96B3-7BA8E9902DCC}" type="pres">
      <dgm:prSet presAssocID="{86B3D82D-31C6-4CA2-80C0-52300E7F4C23}" presName="sibTrans" presStyleLbl="sibTrans2D1" presStyleIdx="1" presStyleCnt="2" custScaleX="138781" custScaleY="75483"/>
      <dgm:spPr/>
      <dgm:t>
        <a:bodyPr/>
        <a:lstStyle/>
        <a:p>
          <a:endParaRPr lang="ru-RU"/>
        </a:p>
      </dgm:t>
    </dgm:pt>
    <dgm:pt modelId="{5C507C9E-4F5F-474D-9257-4C2168C19C07}" type="pres">
      <dgm:prSet presAssocID="{86B3D82D-31C6-4CA2-80C0-52300E7F4C23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AFDE2A6C-9E0A-4675-BEE3-8AD595FFD116}" type="pres">
      <dgm:prSet presAssocID="{F6BA5BCD-464C-41EA-B26A-42A5025ECB41}" presName="node" presStyleLbl="node1" presStyleIdx="2" presStyleCnt="3" custScaleX="53838" custScaleY="82316" custLinFactNeighborX="144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9434249-98FF-4DAC-8848-5C0B1AEB067A}" type="presOf" srcId="{A3EF3313-DC2A-4DD1-8018-09363528AB90}" destId="{0000EA5A-AB8A-4D41-92BC-55D24E444D73}" srcOrd="1" destOrd="0" presId="urn:microsoft.com/office/officeart/2005/8/layout/process1"/>
    <dgm:cxn modelId="{9AF48977-2C91-4A8D-94E3-08F5B0838E87}" type="presOf" srcId="{05C198F5-B022-4BAA-B741-2EEB81FA390E}" destId="{F2AF4071-B084-4DF2-890C-8FB86A008D56}" srcOrd="0" destOrd="0" presId="urn:microsoft.com/office/officeart/2005/8/layout/process1"/>
    <dgm:cxn modelId="{E5329CC5-1343-4000-B98A-C2D4A418D4A4}" type="presOf" srcId="{A3EF3313-DC2A-4DD1-8018-09363528AB90}" destId="{90847A46-8068-4E68-AF40-13F04A1DA37C}" srcOrd="0" destOrd="0" presId="urn:microsoft.com/office/officeart/2005/8/layout/process1"/>
    <dgm:cxn modelId="{B89297F3-70D1-471C-A953-EF774C15A65D}" type="presOf" srcId="{F6BA5BCD-464C-41EA-B26A-42A5025ECB41}" destId="{AFDE2A6C-9E0A-4675-BEE3-8AD595FFD116}" srcOrd="0" destOrd="0" presId="urn:microsoft.com/office/officeart/2005/8/layout/process1"/>
    <dgm:cxn modelId="{6CB6F12E-E7E7-4AC6-A577-9F2638C49A70}" srcId="{C744B6CD-9498-4F44-A174-D783F8835B47}" destId="{F6BA5BCD-464C-41EA-B26A-42A5025ECB41}" srcOrd="2" destOrd="0" parTransId="{6782002E-E1D7-4F0D-ADE2-CAA58426B1FC}" sibTransId="{E47A4E00-885E-45FF-9C93-3352912DFA06}"/>
    <dgm:cxn modelId="{963CB648-79E9-4FE7-A81A-577D058FE6EE}" srcId="{C744B6CD-9498-4F44-A174-D783F8835B47}" destId="{AC80D7F7-2F68-4DB1-B123-E9743CCBE4AE}" srcOrd="0" destOrd="0" parTransId="{E1711B80-9C24-436A-8FC6-36A5A649062D}" sibTransId="{A3EF3313-DC2A-4DD1-8018-09363528AB90}"/>
    <dgm:cxn modelId="{DB316A0A-ECE5-470C-A384-4F79CE656AD0}" type="presOf" srcId="{86B3D82D-31C6-4CA2-80C0-52300E7F4C23}" destId="{89558111-48C3-4E48-96B3-7BA8E9902DCC}" srcOrd="0" destOrd="0" presId="urn:microsoft.com/office/officeart/2005/8/layout/process1"/>
    <dgm:cxn modelId="{A4D107A9-B42E-4858-822F-560844594EE2}" srcId="{C744B6CD-9498-4F44-A174-D783F8835B47}" destId="{05C198F5-B022-4BAA-B741-2EEB81FA390E}" srcOrd="1" destOrd="0" parTransId="{51A25442-C96B-4448-9C70-614AC7062DED}" sibTransId="{86B3D82D-31C6-4CA2-80C0-52300E7F4C23}"/>
    <dgm:cxn modelId="{6F63508E-D98D-4313-8476-FAA6DAD8C5C0}" type="presOf" srcId="{86B3D82D-31C6-4CA2-80C0-52300E7F4C23}" destId="{5C507C9E-4F5F-474D-9257-4C2168C19C07}" srcOrd="1" destOrd="0" presId="urn:microsoft.com/office/officeart/2005/8/layout/process1"/>
    <dgm:cxn modelId="{C4C79451-A296-4014-9FBE-D61923B150CD}" type="presOf" srcId="{C744B6CD-9498-4F44-A174-D783F8835B47}" destId="{1096931F-261C-46F5-94FB-AF43177258F7}" srcOrd="0" destOrd="0" presId="urn:microsoft.com/office/officeart/2005/8/layout/process1"/>
    <dgm:cxn modelId="{7BD617F7-E09B-41EB-9768-A4F761C3F556}" type="presOf" srcId="{AC80D7F7-2F68-4DB1-B123-E9743CCBE4AE}" destId="{3771CD8A-1D73-4F9C-8059-EB34319FFFE3}" srcOrd="0" destOrd="0" presId="urn:microsoft.com/office/officeart/2005/8/layout/process1"/>
    <dgm:cxn modelId="{93124C84-5FFA-4C68-851A-2C048E96EBA1}" type="presParOf" srcId="{1096931F-261C-46F5-94FB-AF43177258F7}" destId="{3771CD8A-1D73-4F9C-8059-EB34319FFFE3}" srcOrd="0" destOrd="0" presId="urn:microsoft.com/office/officeart/2005/8/layout/process1"/>
    <dgm:cxn modelId="{3F3FD944-48D3-4BC4-ACA6-343CA3711D69}" type="presParOf" srcId="{1096931F-261C-46F5-94FB-AF43177258F7}" destId="{90847A46-8068-4E68-AF40-13F04A1DA37C}" srcOrd="1" destOrd="0" presId="urn:microsoft.com/office/officeart/2005/8/layout/process1"/>
    <dgm:cxn modelId="{F6260E83-E857-4AB1-91CC-2358EAD0E636}" type="presParOf" srcId="{90847A46-8068-4E68-AF40-13F04A1DA37C}" destId="{0000EA5A-AB8A-4D41-92BC-55D24E444D73}" srcOrd="0" destOrd="0" presId="urn:microsoft.com/office/officeart/2005/8/layout/process1"/>
    <dgm:cxn modelId="{4FD4890D-939F-485B-A17E-830BDDECD957}" type="presParOf" srcId="{1096931F-261C-46F5-94FB-AF43177258F7}" destId="{F2AF4071-B084-4DF2-890C-8FB86A008D56}" srcOrd="2" destOrd="0" presId="urn:microsoft.com/office/officeart/2005/8/layout/process1"/>
    <dgm:cxn modelId="{77D841D7-3C96-4F9F-8E73-2A6765F04E1D}" type="presParOf" srcId="{1096931F-261C-46F5-94FB-AF43177258F7}" destId="{89558111-48C3-4E48-96B3-7BA8E9902DCC}" srcOrd="3" destOrd="0" presId="urn:microsoft.com/office/officeart/2005/8/layout/process1"/>
    <dgm:cxn modelId="{D7F893CB-3BAA-4375-8379-1F1A63521F82}" type="presParOf" srcId="{89558111-48C3-4E48-96B3-7BA8E9902DCC}" destId="{5C507C9E-4F5F-474D-9257-4C2168C19C07}" srcOrd="0" destOrd="0" presId="urn:microsoft.com/office/officeart/2005/8/layout/process1"/>
    <dgm:cxn modelId="{F911D917-E908-4956-8726-A33D38A6D0B7}" type="presParOf" srcId="{1096931F-261C-46F5-94FB-AF43177258F7}" destId="{AFDE2A6C-9E0A-4675-BEE3-8AD595FFD116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1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43B8129-2D66-4B23-AD8F-45335098EAF0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2200B17-1774-4BBD-AF60-F2BA9B28C963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100" dirty="0" smtClean="0"/>
            <a:t>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100" b="1" dirty="0" smtClean="0">
              <a:solidFill>
                <a:schemeClr val="tx2"/>
              </a:solidFill>
            </a:rPr>
            <a:t> «</a:t>
          </a:r>
          <a:r>
            <a:rPr lang="ru-RU" sz="11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Учитель-учитель» 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1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во всех школах РТ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1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 </a:t>
          </a:r>
          <a:r>
            <a:rPr lang="ru-RU" sz="11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«Учитель –студент»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1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   </a:t>
          </a:r>
          <a:r>
            <a:rPr lang="ru-RU" sz="11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Пий-Хемский</a:t>
          </a:r>
          <a:r>
            <a: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1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кожуун</a:t>
          </a:r>
          <a:r>
            <a: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: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МБОУ СОШ №2 г.Туран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МБОУ </a:t>
          </a:r>
          <a:r>
            <a:rPr lang="ru-RU" sz="11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Тарлагская</a:t>
          </a:r>
          <a:r>
            <a: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СОШ</a:t>
          </a:r>
        </a:p>
        <a:p>
          <a:pPr>
            <a:lnSpc>
              <a:spcPct val="100000"/>
            </a:lnSpc>
            <a:spcAft>
              <a:spcPts val="0"/>
            </a:spcAft>
          </a:pPr>
          <a:endParaRPr lang="ru-RU" sz="1000" dirty="0"/>
        </a:p>
      </dgm:t>
    </dgm:pt>
    <dgm:pt modelId="{4C767AF6-FF17-4DC3-800F-6E84C4BDB227}" type="parTrans" cxnId="{A568D496-4034-4539-9390-3D3AB3B3A7C3}">
      <dgm:prSet/>
      <dgm:spPr/>
      <dgm:t>
        <a:bodyPr/>
        <a:lstStyle/>
        <a:p>
          <a:endParaRPr lang="ru-RU"/>
        </a:p>
      </dgm:t>
    </dgm:pt>
    <dgm:pt modelId="{06DFAC0E-A38A-4B22-A47B-6EE0CFB68AE3}" type="sibTrans" cxnId="{A568D496-4034-4539-9390-3D3AB3B3A7C3}">
      <dgm:prSet/>
      <dgm:spPr/>
      <dgm:t>
        <a:bodyPr/>
        <a:lstStyle/>
        <a:p>
          <a:endParaRPr lang="ru-RU"/>
        </a:p>
      </dgm:t>
    </dgm:pt>
    <dgm:pt modelId="{E89B2882-8EB5-41E6-B255-7BB03F03E71D}">
      <dgm:prSet phldrT="[Текст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«Ученик-ученик»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 региональных проектах «500+», «100+» под лозунгом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«Важен каждый ученик»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FA269BD-A9BF-4740-99E4-5F89CE12F9C6}" type="parTrans" cxnId="{53618D15-E9B0-4C70-83ED-3DCC932629BC}">
      <dgm:prSet/>
      <dgm:spPr/>
      <dgm:t>
        <a:bodyPr/>
        <a:lstStyle/>
        <a:p>
          <a:endParaRPr lang="ru-RU"/>
        </a:p>
      </dgm:t>
    </dgm:pt>
    <dgm:pt modelId="{A3367F26-BB83-44E3-9AE9-B72A04C4D202}" type="sibTrans" cxnId="{53618D15-E9B0-4C70-83ED-3DCC932629BC}">
      <dgm:prSet/>
      <dgm:spPr/>
      <dgm:t>
        <a:bodyPr/>
        <a:lstStyle/>
        <a:p>
          <a:endParaRPr lang="ru-RU"/>
        </a:p>
      </dgm:t>
    </dgm:pt>
    <dgm:pt modelId="{BBFE847F-0965-423C-8C73-73146C0CA290}">
      <dgm:prSet phldrT="[Текст]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20000"/>
              <a:lumOff val="80000"/>
            </a:schemeClr>
          </a:solidFill>
        </a:ln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«Работодатель-студент»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 образовательных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организациях СПО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FC89816-3583-4888-BDBC-3B98646DDA68}" type="parTrans" cxnId="{BD61A8F8-E803-49F1-96CC-BD9B5B41FEAF}">
      <dgm:prSet/>
      <dgm:spPr/>
      <dgm:t>
        <a:bodyPr/>
        <a:lstStyle/>
        <a:p>
          <a:endParaRPr lang="ru-RU"/>
        </a:p>
      </dgm:t>
    </dgm:pt>
    <dgm:pt modelId="{EC1E7301-84B9-42E8-9499-83DA7F764EAC}" type="sibTrans" cxnId="{BD61A8F8-E803-49F1-96CC-BD9B5B41FEAF}">
      <dgm:prSet/>
      <dgm:spPr/>
      <dgm:t>
        <a:bodyPr/>
        <a:lstStyle/>
        <a:p>
          <a:endParaRPr lang="ru-RU"/>
        </a:p>
      </dgm:t>
    </dgm:pt>
    <dgm:pt modelId="{5C9BFC7B-AEAF-4759-8F4C-F17C58501F86}">
      <dgm:prSet/>
      <dgm:spPr>
        <a:solidFill>
          <a:schemeClr val="accent1">
            <a:lumMod val="20000"/>
            <a:lumOff val="80000"/>
          </a:schemeClr>
        </a:solidFill>
        <a:ln>
          <a:solidFill>
            <a:schemeClr val="accent5">
              <a:lumMod val="40000"/>
              <a:lumOff val="60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«Студент-ученик»</a:t>
          </a:r>
        </a:p>
        <a:p>
          <a:r>
            <a:rPr lang="ru-RU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 </a:t>
          </a:r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Не внедрена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8DDCA21-3C3C-4698-AC9E-034DD1428B9D}" type="parTrans" cxnId="{0541E8B0-C416-426C-AAFB-58987449F611}">
      <dgm:prSet/>
      <dgm:spPr/>
      <dgm:t>
        <a:bodyPr/>
        <a:lstStyle/>
        <a:p>
          <a:endParaRPr lang="ru-RU"/>
        </a:p>
      </dgm:t>
    </dgm:pt>
    <dgm:pt modelId="{10040E0A-397C-4D1C-A5CF-0F8F74E5B565}" type="sibTrans" cxnId="{0541E8B0-C416-426C-AAFB-58987449F611}">
      <dgm:prSet/>
      <dgm:spPr/>
      <dgm:t>
        <a:bodyPr/>
        <a:lstStyle/>
        <a:p>
          <a:endParaRPr lang="ru-RU"/>
        </a:p>
      </dgm:t>
    </dgm:pt>
    <dgm:pt modelId="{A300368C-61C9-4440-BA4A-029EDB1C8D20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«Работодатель-ученик»</a:t>
          </a:r>
        </a:p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Не внедрена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A230124-7706-40A2-9538-AAFDFC9E1BF3}" type="parTrans" cxnId="{24CEDFAE-78DE-408C-840E-F4B10F9DB81D}">
      <dgm:prSet/>
      <dgm:spPr/>
      <dgm:t>
        <a:bodyPr/>
        <a:lstStyle/>
        <a:p>
          <a:endParaRPr lang="ru-RU"/>
        </a:p>
      </dgm:t>
    </dgm:pt>
    <dgm:pt modelId="{2B723A2C-4474-46C6-B1F9-9796648FD0B3}" type="sibTrans" cxnId="{24CEDFAE-78DE-408C-840E-F4B10F9DB81D}">
      <dgm:prSet/>
      <dgm:spPr/>
      <dgm:t>
        <a:bodyPr/>
        <a:lstStyle/>
        <a:p>
          <a:endParaRPr lang="ru-RU"/>
        </a:p>
      </dgm:t>
    </dgm:pt>
    <dgm:pt modelId="{CA7CCD7F-CA05-4384-B91B-3BA49F06AE09}" type="pres">
      <dgm:prSet presAssocID="{743B8129-2D66-4B23-AD8F-45335098EAF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D996C7E-1DEA-4B15-A323-94D31B4F01A1}" type="pres">
      <dgm:prSet presAssocID="{42200B17-1774-4BBD-AF60-F2BA9B28C963}" presName="comp" presStyleCnt="0"/>
      <dgm:spPr/>
    </dgm:pt>
    <dgm:pt modelId="{E117C38C-6E35-4316-A886-884718F2B4B4}" type="pres">
      <dgm:prSet presAssocID="{42200B17-1774-4BBD-AF60-F2BA9B28C963}" presName="box" presStyleLbl="node1" presStyleIdx="0" presStyleCnt="5" custScaleY="76799" custLinFactNeighborY="-11197"/>
      <dgm:spPr/>
      <dgm:t>
        <a:bodyPr/>
        <a:lstStyle/>
        <a:p>
          <a:endParaRPr lang="ru-RU"/>
        </a:p>
      </dgm:t>
    </dgm:pt>
    <dgm:pt modelId="{728F9EB9-0B11-4B13-AC4B-11EC3F398FBE}" type="pres">
      <dgm:prSet presAssocID="{42200B17-1774-4BBD-AF60-F2BA9B28C963}" presName="img" presStyleLbl="fgImgPlace1" presStyleIdx="0" presStyleCnt="5" custScaleY="8134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3082206-EAE0-4415-B177-EE51AF873E77}" type="pres">
      <dgm:prSet presAssocID="{42200B17-1774-4BBD-AF60-F2BA9B28C963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5D86F2-91BE-44B5-896E-462E45FD942F}" type="pres">
      <dgm:prSet presAssocID="{06DFAC0E-A38A-4B22-A47B-6EE0CFB68AE3}" presName="spacer" presStyleCnt="0"/>
      <dgm:spPr/>
    </dgm:pt>
    <dgm:pt modelId="{6EBBD7CF-D4CE-457C-8A63-83EC40C764EA}" type="pres">
      <dgm:prSet presAssocID="{E89B2882-8EB5-41E6-B255-7BB03F03E71D}" presName="comp" presStyleCnt="0"/>
      <dgm:spPr/>
    </dgm:pt>
    <dgm:pt modelId="{3C4D8A78-A888-42F7-ADC3-17A223C33315}" type="pres">
      <dgm:prSet presAssocID="{E89B2882-8EB5-41E6-B255-7BB03F03E71D}" presName="box" presStyleLbl="node1" presStyleIdx="1" presStyleCnt="5" custScaleY="59978" custLinFactNeighborX="367" custLinFactNeighborY="-6571"/>
      <dgm:spPr/>
      <dgm:t>
        <a:bodyPr/>
        <a:lstStyle/>
        <a:p>
          <a:endParaRPr lang="ru-RU"/>
        </a:p>
      </dgm:t>
    </dgm:pt>
    <dgm:pt modelId="{FC966443-C4DE-432A-A0D7-8A97C493DFE4}" type="pres">
      <dgm:prSet presAssocID="{E89B2882-8EB5-41E6-B255-7BB03F03E71D}" presName="img" presStyleLbl="fgImgPlace1" presStyleIdx="1" presStyleCnt="5" custScaleY="8864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9C26E65F-4B67-4406-A8C7-CFD4977F7702}" type="pres">
      <dgm:prSet presAssocID="{E89B2882-8EB5-41E6-B255-7BB03F03E71D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DF6303-E0F7-4CF1-9DF5-0BCF0D5F4113}" type="pres">
      <dgm:prSet presAssocID="{A3367F26-BB83-44E3-9AE9-B72A04C4D202}" presName="spacer" presStyleCnt="0"/>
      <dgm:spPr/>
    </dgm:pt>
    <dgm:pt modelId="{AECF7095-DBBD-48CE-AE82-51BBB072862D}" type="pres">
      <dgm:prSet presAssocID="{5C9BFC7B-AEAF-4759-8F4C-F17C58501F86}" presName="comp" presStyleCnt="0"/>
      <dgm:spPr/>
    </dgm:pt>
    <dgm:pt modelId="{921C300D-9E8A-419C-8A55-FD4CA409CDCC}" type="pres">
      <dgm:prSet presAssocID="{5C9BFC7B-AEAF-4759-8F4C-F17C58501F86}" presName="box" presStyleLbl="node1" presStyleIdx="2" presStyleCnt="5" custScaleY="49491" custLinFactNeighborX="2922" custLinFactNeighborY="-9418"/>
      <dgm:spPr/>
      <dgm:t>
        <a:bodyPr/>
        <a:lstStyle/>
        <a:p>
          <a:endParaRPr lang="ru-RU"/>
        </a:p>
      </dgm:t>
    </dgm:pt>
    <dgm:pt modelId="{5586D142-0D63-4665-9E64-79762B0165BC}" type="pres">
      <dgm:prSet presAssocID="{5C9BFC7B-AEAF-4759-8F4C-F17C58501F86}" presName="img" presStyleLbl="fgImgPlace1" presStyleIdx="2" presStyleCnt="5" custScaleX="109881" custScaleY="54191" custLinFactNeighborX="-14338" custLinFactNeighborY="-8047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76397229-5CBE-4505-BDA8-A4D8F5703744}" type="pres">
      <dgm:prSet presAssocID="{5C9BFC7B-AEAF-4759-8F4C-F17C58501F86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B533F8-6AB4-4AF5-AB34-6FEF258D4AB0}" type="pres">
      <dgm:prSet presAssocID="{10040E0A-397C-4D1C-A5CF-0F8F74E5B565}" presName="spacer" presStyleCnt="0"/>
      <dgm:spPr/>
    </dgm:pt>
    <dgm:pt modelId="{A2FE94E3-E3D1-455A-9361-DB54BBB1B2FD}" type="pres">
      <dgm:prSet presAssocID="{A300368C-61C9-4440-BA4A-029EDB1C8D20}" presName="comp" presStyleCnt="0"/>
      <dgm:spPr/>
    </dgm:pt>
    <dgm:pt modelId="{66C3FCCF-FAEA-40EA-B7BE-08FC720BB791}" type="pres">
      <dgm:prSet presAssocID="{A300368C-61C9-4440-BA4A-029EDB1C8D20}" presName="box" presStyleLbl="node1" presStyleIdx="3" presStyleCnt="5" custScaleY="42585" custLinFactNeighborX="311" custLinFactNeighborY="-9761"/>
      <dgm:spPr/>
      <dgm:t>
        <a:bodyPr/>
        <a:lstStyle/>
        <a:p>
          <a:endParaRPr lang="ru-RU"/>
        </a:p>
      </dgm:t>
    </dgm:pt>
    <dgm:pt modelId="{0E96F266-AC7E-4B84-80A7-228CA80E58DF}" type="pres">
      <dgm:prSet presAssocID="{A300368C-61C9-4440-BA4A-029EDB1C8D20}" presName="img" presStyleLbl="fgImgPlace1" presStyleIdx="3" presStyleCnt="5" custScaleX="92672" custScaleY="56899" custLinFactNeighborX="-8545" custLinFactNeighborY="-1036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0E06C683-3662-4165-B9E5-8AF8BD89A93A}" type="pres">
      <dgm:prSet presAssocID="{A300368C-61C9-4440-BA4A-029EDB1C8D20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C742B7-C221-4A93-AAE3-E8BC6B2983EE}" type="pres">
      <dgm:prSet presAssocID="{2B723A2C-4474-46C6-B1F9-9796648FD0B3}" presName="spacer" presStyleCnt="0"/>
      <dgm:spPr/>
    </dgm:pt>
    <dgm:pt modelId="{5FC856C5-BBDB-4E9D-AD28-8BFF63CE2DF8}" type="pres">
      <dgm:prSet presAssocID="{BBFE847F-0965-423C-8C73-73146C0CA290}" presName="comp" presStyleCnt="0"/>
      <dgm:spPr/>
    </dgm:pt>
    <dgm:pt modelId="{21548C11-D19F-42F7-9C2F-27C6541BD37D}" type="pres">
      <dgm:prSet presAssocID="{BBFE847F-0965-423C-8C73-73146C0CA290}" presName="box" presStyleLbl="node1" presStyleIdx="4" presStyleCnt="5" custScaleY="68920" custLinFactNeighborX="311" custLinFactNeighborY="-14498"/>
      <dgm:spPr/>
      <dgm:t>
        <a:bodyPr/>
        <a:lstStyle/>
        <a:p>
          <a:endParaRPr lang="ru-RU"/>
        </a:p>
      </dgm:t>
    </dgm:pt>
    <dgm:pt modelId="{BC815153-9A2C-4D32-9976-E65081BA1A4F}" type="pres">
      <dgm:prSet presAssocID="{BBFE847F-0965-423C-8C73-73146C0CA290}" presName="img" presStyleLbl="fgImgPlace1" presStyleIdx="4" presStyleCnt="5" custScaleX="103425" custScaleY="65935" custLinFactNeighborX="-3169" custLinFactNeighborY="-1378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818A837C-C06F-43D9-B344-6B325C163580}" type="pres">
      <dgm:prSet presAssocID="{BBFE847F-0965-423C-8C73-73146C0CA290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D79F138-8522-4CB1-933A-EAD922024A88}" type="presOf" srcId="{5C9BFC7B-AEAF-4759-8F4C-F17C58501F86}" destId="{76397229-5CBE-4505-BDA8-A4D8F5703744}" srcOrd="1" destOrd="0" presId="urn:microsoft.com/office/officeart/2005/8/layout/vList4"/>
    <dgm:cxn modelId="{24CEDFAE-78DE-408C-840E-F4B10F9DB81D}" srcId="{743B8129-2D66-4B23-AD8F-45335098EAF0}" destId="{A300368C-61C9-4440-BA4A-029EDB1C8D20}" srcOrd="3" destOrd="0" parTransId="{4A230124-7706-40A2-9538-AAFDFC9E1BF3}" sibTransId="{2B723A2C-4474-46C6-B1F9-9796648FD0B3}"/>
    <dgm:cxn modelId="{62A8AEA0-1C55-479A-B3E0-FF97E4D41EC5}" type="presOf" srcId="{743B8129-2D66-4B23-AD8F-45335098EAF0}" destId="{CA7CCD7F-CA05-4384-B91B-3BA49F06AE09}" srcOrd="0" destOrd="0" presId="urn:microsoft.com/office/officeart/2005/8/layout/vList4"/>
    <dgm:cxn modelId="{8F4FE648-31FC-4881-8B53-25403436F520}" type="presOf" srcId="{42200B17-1774-4BBD-AF60-F2BA9B28C963}" destId="{E117C38C-6E35-4316-A886-884718F2B4B4}" srcOrd="0" destOrd="0" presId="urn:microsoft.com/office/officeart/2005/8/layout/vList4"/>
    <dgm:cxn modelId="{9EB98769-ED51-4BBC-99CB-A0A19BB9E8EA}" type="presOf" srcId="{BBFE847F-0965-423C-8C73-73146C0CA290}" destId="{21548C11-D19F-42F7-9C2F-27C6541BD37D}" srcOrd="0" destOrd="0" presId="urn:microsoft.com/office/officeart/2005/8/layout/vList4"/>
    <dgm:cxn modelId="{BD61A8F8-E803-49F1-96CC-BD9B5B41FEAF}" srcId="{743B8129-2D66-4B23-AD8F-45335098EAF0}" destId="{BBFE847F-0965-423C-8C73-73146C0CA290}" srcOrd="4" destOrd="0" parTransId="{7FC89816-3583-4888-BDBC-3B98646DDA68}" sibTransId="{EC1E7301-84B9-42E8-9499-83DA7F764EAC}"/>
    <dgm:cxn modelId="{41984C99-AE4C-4AF8-8705-BE273A6C0E2C}" type="presOf" srcId="{BBFE847F-0965-423C-8C73-73146C0CA290}" destId="{818A837C-C06F-43D9-B344-6B325C163580}" srcOrd="1" destOrd="0" presId="urn:microsoft.com/office/officeart/2005/8/layout/vList4"/>
    <dgm:cxn modelId="{0541E8B0-C416-426C-AAFB-58987449F611}" srcId="{743B8129-2D66-4B23-AD8F-45335098EAF0}" destId="{5C9BFC7B-AEAF-4759-8F4C-F17C58501F86}" srcOrd="2" destOrd="0" parTransId="{F8DDCA21-3C3C-4698-AC9E-034DD1428B9D}" sibTransId="{10040E0A-397C-4D1C-A5CF-0F8F74E5B565}"/>
    <dgm:cxn modelId="{1D2A0F29-798A-441A-BD56-A4C11B81A2E3}" type="presOf" srcId="{5C9BFC7B-AEAF-4759-8F4C-F17C58501F86}" destId="{921C300D-9E8A-419C-8A55-FD4CA409CDCC}" srcOrd="0" destOrd="0" presId="urn:microsoft.com/office/officeart/2005/8/layout/vList4"/>
    <dgm:cxn modelId="{74E562C1-2C02-45E2-A3B6-402F9F882326}" type="presOf" srcId="{42200B17-1774-4BBD-AF60-F2BA9B28C963}" destId="{C3082206-EAE0-4415-B177-EE51AF873E77}" srcOrd="1" destOrd="0" presId="urn:microsoft.com/office/officeart/2005/8/layout/vList4"/>
    <dgm:cxn modelId="{A568D496-4034-4539-9390-3D3AB3B3A7C3}" srcId="{743B8129-2D66-4B23-AD8F-45335098EAF0}" destId="{42200B17-1774-4BBD-AF60-F2BA9B28C963}" srcOrd="0" destOrd="0" parTransId="{4C767AF6-FF17-4DC3-800F-6E84C4BDB227}" sibTransId="{06DFAC0E-A38A-4B22-A47B-6EE0CFB68AE3}"/>
    <dgm:cxn modelId="{73581574-CB64-44D2-AFBD-D28DE0C96D79}" type="presOf" srcId="{E89B2882-8EB5-41E6-B255-7BB03F03E71D}" destId="{9C26E65F-4B67-4406-A8C7-CFD4977F7702}" srcOrd="1" destOrd="0" presId="urn:microsoft.com/office/officeart/2005/8/layout/vList4"/>
    <dgm:cxn modelId="{BA5D3863-6BF3-47D7-B9EB-8EDA4FDFB32C}" type="presOf" srcId="{E89B2882-8EB5-41E6-B255-7BB03F03E71D}" destId="{3C4D8A78-A888-42F7-ADC3-17A223C33315}" srcOrd="0" destOrd="0" presId="urn:microsoft.com/office/officeart/2005/8/layout/vList4"/>
    <dgm:cxn modelId="{79C5517F-DD4B-4EE5-846C-043D5447C5CA}" type="presOf" srcId="{A300368C-61C9-4440-BA4A-029EDB1C8D20}" destId="{66C3FCCF-FAEA-40EA-B7BE-08FC720BB791}" srcOrd="0" destOrd="0" presId="urn:microsoft.com/office/officeart/2005/8/layout/vList4"/>
    <dgm:cxn modelId="{BF996094-0269-4FBB-8D54-A5456E1D7BA8}" type="presOf" srcId="{A300368C-61C9-4440-BA4A-029EDB1C8D20}" destId="{0E06C683-3662-4165-B9E5-8AF8BD89A93A}" srcOrd="1" destOrd="0" presId="urn:microsoft.com/office/officeart/2005/8/layout/vList4"/>
    <dgm:cxn modelId="{53618D15-E9B0-4C70-83ED-3DCC932629BC}" srcId="{743B8129-2D66-4B23-AD8F-45335098EAF0}" destId="{E89B2882-8EB5-41E6-B255-7BB03F03E71D}" srcOrd="1" destOrd="0" parTransId="{0FA269BD-A9BF-4740-99E4-5F89CE12F9C6}" sibTransId="{A3367F26-BB83-44E3-9AE9-B72A04C4D202}"/>
    <dgm:cxn modelId="{2E7C9967-D8EC-4E2F-91DF-BB10A477E68D}" type="presParOf" srcId="{CA7CCD7F-CA05-4384-B91B-3BA49F06AE09}" destId="{CD996C7E-1DEA-4B15-A323-94D31B4F01A1}" srcOrd="0" destOrd="0" presId="urn:microsoft.com/office/officeart/2005/8/layout/vList4"/>
    <dgm:cxn modelId="{DBB1C129-BAF6-4A3C-B94C-F7B2A76B639A}" type="presParOf" srcId="{CD996C7E-1DEA-4B15-A323-94D31B4F01A1}" destId="{E117C38C-6E35-4316-A886-884718F2B4B4}" srcOrd="0" destOrd="0" presId="urn:microsoft.com/office/officeart/2005/8/layout/vList4"/>
    <dgm:cxn modelId="{8F7F8DCB-CDDA-4423-A966-1F7E7934CC23}" type="presParOf" srcId="{CD996C7E-1DEA-4B15-A323-94D31B4F01A1}" destId="{728F9EB9-0B11-4B13-AC4B-11EC3F398FBE}" srcOrd="1" destOrd="0" presId="urn:microsoft.com/office/officeart/2005/8/layout/vList4"/>
    <dgm:cxn modelId="{F5A85DC5-0DD1-461A-9E28-85C11CCE6247}" type="presParOf" srcId="{CD996C7E-1DEA-4B15-A323-94D31B4F01A1}" destId="{C3082206-EAE0-4415-B177-EE51AF873E77}" srcOrd="2" destOrd="0" presId="urn:microsoft.com/office/officeart/2005/8/layout/vList4"/>
    <dgm:cxn modelId="{6815A4E3-EEED-4DE7-82A2-CBAC13F744B6}" type="presParOf" srcId="{CA7CCD7F-CA05-4384-B91B-3BA49F06AE09}" destId="{865D86F2-91BE-44B5-896E-462E45FD942F}" srcOrd="1" destOrd="0" presId="urn:microsoft.com/office/officeart/2005/8/layout/vList4"/>
    <dgm:cxn modelId="{F63656F1-2635-440D-9B4E-C1508A3460A7}" type="presParOf" srcId="{CA7CCD7F-CA05-4384-B91B-3BA49F06AE09}" destId="{6EBBD7CF-D4CE-457C-8A63-83EC40C764EA}" srcOrd="2" destOrd="0" presId="urn:microsoft.com/office/officeart/2005/8/layout/vList4"/>
    <dgm:cxn modelId="{A07AC52F-58FB-4571-A5D0-D51256844AB4}" type="presParOf" srcId="{6EBBD7CF-D4CE-457C-8A63-83EC40C764EA}" destId="{3C4D8A78-A888-42F7-ADC3-17A223C33315}" srcOrd="0" destOrd="0" presId="urn:microsoft.com/office/officeart/2005/8/layout/vList4"/>
    <dgm:cxn modelId="{81F40CF8-455E-4B4F-80FE-27F6561F5034}" type="presParOf" srcId="{6EBBD7CF-D4CE-457C-8A63-83EC40C764EA}" destId="{FC966443-C4DE-432A-A0D7-8A97C493DFE4}" srcOrd="1" destOrd="0" presId="urn:microsoft.com/office/officeart/2005/8/layout/vList4"/>
    <dgm:cxn modelId="{EA2EE738-F1E9-43D0-A563-5AD1C578A83B}" type="presParOf" srcId="{6EBBD7CF-D4CE-457C-8A63-83EC40C764EA}" destId="{9C26E65F-4B67-4406-A8C7-CFD4977F7702}" srcOrd="2" destOrd="0" presId="urn:microsoft.com/office/officeart/2005/8/layout/vList4"/>
    <dgm:cxn modelId="{9E657969-8968-4285-AC39-3A2E463FD48C}" type="presParOf" srcId="{CA7CCD7F-CA05-4384-B91B-3BA49F06AE09}" destId="{B4DF6303-E0F7-4CF1-9DF5-0BCF0D5F4113}" srcOrd="3" destOrd="0" presId="urn:microsoft.com/office/officeart/2005/8/layout/vList4"/>
    <dgm:cxn modelId="{E754B38C-E7A9-488B-AB67-8B30E1652067}" type="presParOf" srcId="{CA7CCD7F-CA05-4384-B91B-3BA49F06AE09}" destId="{AECF7095-DBBD-48CE-AE82-51BBB072862D}" srcOrd="4" destOrd="0" presId="urn:microsoft.com/office/officeart/2005/8/layout/vList4"/>
    <dgm:cxn modelId="{34B8CF05-E117-4C60-BA63-FF38625A9823}" type="presParOf" srcId="{AECF7095-DBBD-48CE-AE82-51BBB072862D}" destId="{921C300D-9E8A-419C-8A55-FD4CA409CDCC}" srcOrd="0" destOrd="0" presId="urn:microsoft.com/office/officeart/2005/8/layout/vList4"/>
    <dgm:cxn modelId="{67DA4359-D6E4-4A69-914B-DA17B37C2E0E}" type="presParOf" srcId="{AECF7095-DBBD-48CE-AE82-51BBB072862D}" destId="{5586D142-0D63-4665-9E64-79762B0165BC}" srcOrd="1" destOrd="0" presId="urn:microsoft.com/office/officeart/2005/8/layout/vList4"/>
    <dgm:cxn modelId="{EDFF52D4-2A37-4054-B159-5292C6091CD3}" type="presParOf" srcId="{AECF7095-DBBD-48CE-AE82-51BBB072862D}" destId="{76397229-5CBE-4505-BDA8-A4D8F5703744}" srcOrd="2" destOrd="0" presId="urn:microsoft.com/office/officeart/2005/8/layout/vList4"/>
    <dgm:cxn modelId="{33027BC7-6F28-4040-A7DB-0557B7385657}" type="presParOf" srcId="{CA7CCD7F-CA05-4384-B91B-3BA49F06AE09}" destId="{B5B533F8-6AB4-4AF5-AB34-6FEF258D4AB0}" srcOrd="5" destOrd="0" presId="urn:microsoft.com/office/officeart/2005/8/layout/vList4"/>
    <dgm:cxn modelId="{7A16CBF9-AEBC-498A-98C2-BFEF4E2A3846}" type="presParOf" srcId="{CA7CCD7F-CA05-4384-B91B-3BA49F06AE09}" destId="{A2FE94E3-E3D1-455A-9361-DB54BBB1B2FD}" srcOrd="6" destOrd="0" presId="urn:microsoft.com/office/officeart/2005/8/layout/vList4"/>
    <dgm:cxn modelId="{32825111-288F-4BA0-AEC0-246D5D806608}" type="presParOf" srcId="{A2FE94E3-E3D1-455A-9361-DB54BBB1B2FD}" destId="{66C3FCCF-FAEA-40EA-B7BE-08FC720BB791}" srcOrd="0" destOrd="0" presId="urn:microsoft.com/office/officeart/2005/8/layout/vList4"/>
    <dgm:cxn modelId="{6EFA063D-174F-4ED7-820A-CD74C9908E3C}" type="presParOf" srcId="{A2FE94E3-E3D1-455A-9361-DB54BBB1B2FD}" destId="{0E96F266-AC7E-4B84-80A7-228CA80E58DF}" srcOrd="1" destOrd="0" presId="urn:microsoft.com/office/officeart/2005/8/layout/vList4"/>
    <dgm:cxn modelId="{CB0FF541-F4EA-48DD-84D5-9D6F477A9C20}" type="presParOf" srcId="{A2FE94E3-E3D1-455A-9361-DB54BBB1B2FD}" destId="{0E06C683-3662-4165-B9E5-8AF8BD89A93A}" srcOrd="2" destOrd="0" presId="urn:microsoft.com/office/officeart/2005/8/layout/vList4"/>
    <dgm:cxn modelId="{0EE6F207-129E-49D4-AB33-02AD21B28C4C}" type="presParOf" srcId="{CA7CCD7F-CA05-4384-B91B-3BA49F06AE09}" destId="{D8C742B7-C221-4A93-AAE3-E8BC6B2983EE}" srcOrd="7" destOrd="0" presId="urn:microsoft.com/office/officeart/2005/8/layout/vList4"/>
    <dgm:cxn modelId="{B394E391-7649-47FF-B13E-EB5CCCD9A0CE}" type="presParOf" srcId="{CA7CCD7F-CA05-4384-B91B-3BA49F06AE09}" destId="{5FC856C5-BBDB-4E9D-AD28-8BFF63CE2DF8}" srcOrd="8" destOrd="0" presId="urn:microsoft.com/office/officeart/2005/8/layout/vList4"/>
    <dgm:cxn modelId="{667A9AC1-9FFF-4E10-99AB-A8EA40A001F6}" type="presParOf" srcId="{5FC856C5-BBDB-4E9D-AD28-8BFF63CE2DF8}" destId="{21548C11-D19F-42F7-9C2F-27C6541BD37D}" srcOrd="0" destOrd="0" presId="urn:microsoft.com/office/officeart/2005/8/layout/vList4"/>
    <dgm:cxn modelId="{7E2FDE52-D002-4F78-82FE-ABBA637F64C4}" type="presParOf" srcId="{5FC856C5-BBDB-4E9D-AD28-8BFF63CE2DF8}" destId="{BC815153-9A2C-4D32-9976-E65081BA1A4F}" srcOrd="1" destOrd="0" presId="urn:microsoft.com/office/officeart/2005/8/layout/vList4"/>
    <dgm:cxn modelId="{77ED4C13-18FC-462E-B00E-6B1638981481}" type="presParOf" srcId="{5FC856C5-BBDB-4E9D-AD28-8BFF63CE2DF8}" destId="{818A837C-C06F-43D9-B344-6B325C16358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22E4CE4-5119-4449-BCB4-1AAAA3B187C1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97E90AD-4603-42C1-A3CF-CC481B4EAD50}">
      <dgm:prSet phldrT="[Текст]" custT="1"/>
      <dgm:spPr>
        <a:solidFill>
          <a:schemeClr val="bg1"/>
        </a:solidFill>
        <a:ln>
          <a:solidFill>
            <a:schemeClr val="bg1"/>
          </a:solidFill>
        </a:ln>
        <a:effectLst>
          <a:glow rad="635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ru-RU" sz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Направленность наставничества только на категорию «Молодой специалист»-98%</a:t>
          </a:r>
          <a:endParaRPr lang="ru-RU" sz="1200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gm:t>
    </dgm:pt>
    <dgm:pt modelId="{4BFCEE67-C227-41A4-A31A-50B8A50C8CE0}" type="parTrans" cxnId="{C41EED82-F6C2-4D59-9316-5718A562037A}">
      <dgm:prSet/>
      <dgm:spPr/>
      <dgm:t>
        <a:bodyPr/>
        <a:lstStyle/>
        <a:p>
          <a:endParaRPr lang="ru-RU"/>
        </a:p>
      </dgm:t>
    </dgm:pt>
    <dgm:pt modelId="{01205485-3CC4-4C1C-8EB3-0ECB5CC705C7}" type="sibTrans" cxnId="{C41EED82-F6C2-4D59-9316-5718A562037A}">
      <dgm:prSet/>
      <dgm:spPr/>
      <dgm:t>
        <a:bodyPr/>
        <a:lstStyle/>
        <a:p>
          <a:endParaRPr lang="ru-RU"/>
        </a:p>
      </dgm:t>
    </dgm:pt>
    <dgm:pt modelId="{67317708-BB0C-4655-8C26-F6EA91859104}">
      <dgm:prSet phldrT="[Текст]" custT="1"/>
      <dgm:spPr>
        <a:solidFill>
          <a:schemeClr val="bg1">
            <a:alpha val="90000"/>
          </a:schemeClr>
        </a:solidFill>
        <a:ln>
          <a:solidFill>
            <a:schemeClr val="bg1">
              <a:alpha val="90000"/>
            </a:schemeClr>
          </a:solidFill>
        </a:ln>
        <a:effectLst>
          <a:glow rad="635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ru-RU" sz="11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Отсутствие региональной базы данных наставников и лучших практик наставничества</a:t>
          </a:r>
        </a:p>
        <a:p>
          <a:r>
            <a:rPr lang="ru-RU" sz="11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Формальный подход к осуществлению функции наставничества</a:t>
          </a:r>
          <a:endParaRPr lang="ru-RU" sz="1100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gm:t>
    </dgm:pt>
    <dgm:pt modelId="{4650779E-EEA8-480B-889D-04D8CB925C8E}" type="parTrans" cxnId="{E00CE743-495F-40EB-945F-04833A80588F}">
      <dgm:prSet/>
      <dgm:spPr/>
      <dgm:t>
        <a:bodyPr/>
        <a:lstStyle/>
        <a:p>
          <a:endParaRPr lang="ru-RU"/>
        </a:p>
      </dgm:t>
    </dgm:pt>
    <dgm:pt modelId="{518D2E8A-5751-412A-A82A-63E5653C01F1}" type="sibTrans" cxnId="{E00CE743-495F-40EB-945F-04833A80588F}">
      <dgm:prSet/>
      <dgm:spPr/>
      <dgm:t>
        <a:bodyPr/>
        <a:lstStyle/>
        <a:p>
          <a:endParaRPr lang="ru-RU"/>
        </a:p>
      </dgm:t>
    </dgm:pt>
    <dgm:pt modelId="{AE86B29C-3B1B-4DF9-9FA4-417A08F68A61}">
      <dgm:prSet phldrT="[Текст]" custT="1"/>
      <dgm:spPr>
        <a:solidFill>
          <a:schemeClr val="bg1"/>
        </a:solidFill>
        <a:ln>
          <a:solidFill>
            <a:schemeClr val="bg1"/>
          </a:solidFill>
        </a:ln>
        <a:effectLst>
          <a:glow rad="635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ru-RU" sz="10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Наставничество для иных категорий педагогических работников (имеющих длительный перерыв в работе, со стажем работы более 35 лет )-2%</a:t>
          </a:r>
          <a:endParaRPr lang="ru-RU" sz="1000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gm:t>
    </dgm:pt>
    <dgm:pt modelId="{67565605-4F6F-436C-880B-20E63C6D5705}" type="parTrans" cxnId="{018A58C9-56B8-42A2-8FEC-06EDD0A64655}">
      <dgm:prSet/>
      <dgm:spPr/>
      <dgm:t>
        <a:bodyPr/>
        <a:lstStyle/>
        <a:p>
          <a:endParaRPr lang="ru-RU"/>
        </a:p>
      </dgm:t>
    </dgm:pt>
    <dgm:pt modelId="{DA6F9BB2-5BF1-45F7-94CF-7B4D742A3596}" type="sibTrans" cxnId="{018A58C9-56B8-42A2-8FEC-06EDD0A64655}">
      <dgm:prSet/>
      <dgm:spPr/>
      <dgm:t>
        <a:bodyPr/>
        <a:lstStyle/>
        <a:p>
          <a:endParaRPr lang="ru-RU"/>
        </a:p>
      </dgm:t>
    </dgm:pt>
    <dgm:pt modelId="{EFFB3AE0-2A0A-4F07-9C80-CC530BE3F42D}">
      <dgm:prSet phldrT="[Текст]" custT="1"/>
      <dgm:spPr>
        <a:solidFill>
          <a:schemeClr val="bg1"/>
        </a:solidFill>
        <a:ln>
          <a:solidFill>
            <a:schemeClr val="bg1"/>
          </a:solidFill>
        </a:ln>
        <a:effectLst>
          <a:glow rad="635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Преобладание классического наставничества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(</a:t>
          </a:r>
          <a:r>
            <a:rPr lang="ru-RU" sz="1200" dirty="0" err="1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менторство</a:t>
          </a:r>
          <a:r>
            <a:rPr lang="ru-RU" sz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)</a:t>
          </a:r>
          <a:endParaRPr lang="ru-RU" sz="1200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gm:t>
    </dgm:pt>
    <dgm:pt modelId="{311A1CB2-64C8-4A2F-BE1B-506A68DCF58B}" type="sibTrans" cxnId="{8AD44A3F-D4ED-42B2-8B5A-E8CD8D608F5A}">
      <dgm:prSet/>
      <dgm:spPr/>
      <dgm:t>
        <a:bodyPr/>
        <a:lstStyle/>
        <a:p>
          <a:endParaRPr lang="ru-RU"/>
        </a:p>
      </dgm:t>
    </dgm:pt>
    <dgm:pt modelId="{476C251A-8829-4FED-80F5-2E60098C9C73}" type="parTrans" cxnId="{8AD44A3F-D4ED-42B2-8B5A-E8CD8D608F5A}">
      <dgm:prSet/>
      <dgm:spPr/>
      <dgm:t>
        <a:bodyPr/>
        <a:lstStyle/>
        <a:p>
          <a:endParaRPr lang="ru-RU"/>
        </a:p>
      </dgm:t>
    </dgm:pt>
    <dgm:pt modelId="{166F4A16-A6A6-4454-8F08-52E4A9C93510}">
      <dgm:prSet phldrT="[Текст]" custT="1"/>
      <dgm:spPr>
        <a:solidFill>
          <a:schemeClr val="bg1">
            <a:alpha val="90000"/>
          </a:schemeClr>
        </a:solidFill>
        <a:ln>
          <a:solidFill>
            <a:schemeClr val="bg1">
              <a:alpha val="90000"/>
            </a:schemeClr>
          </a:solidFill>
        </a:ln>
        <a:effectLst>
          <a:glow rad="635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ru-RU" sz="11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Слабые мотивационные механизмы</a:t>
          </a:r>
        </a:p>
        <a:p>
          <a:r>
            <a:rPr lang="ru-RU" sz="11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Отсутствие единого механизма стимулирования</a:t>
          </a:r>
          <a:endParaRPr lang="ru-RU" sz="1100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gm:t>
    </dgm:pt>
    <dgm:pt modelId="{2F40B04D-F5F2-413A-B888-19FC194526D7}" type="sibTrans" cxnId="{BCE811AD-E1EE-4298-B752-1232405C2315}">
      <dgm:prSet/>
      <dgm:spPr/>
      <dgm:t>
        <a:bodyPr/>
        <a:lstStyle/>
        <a:p>
          <a:endParaRPr lang="ru-RU"/>
        </a:p>
      </dgm:t>
    </dgm:pt>
    <dgm:pt modelId="{48CA5E7A-2A18-4430-A982-A0D32ED91A1A}" type="parTrans" cxnId="{BCE811AD-E1EE-4298-B752-1232405C2315}">
      <dgm:prSet/>
      <dgm:spPr/>
      <dgm:t>
        <a:bodyPr/>
        <a:lstStyle/>
        <a:p>
          <a:endParaRPr lang="ru-RU"/>
        </a:p>
      </dgm:t>
    </dgm:pt>
    <dgm:pt modelId="{6AA9A0E2-71C2-499C-9F99-63EA282D9C70}">
      <dgm:prSet/>
      <dgm:spPr>
        <a:solidFill>
          <a:schemeClr val="bg1"/>
        </a:solidFill>
        <a:effectLst>
          <a:glow rad="635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endParaRPr lang="ru-RU" dirty="0"/>
        </a:p>
      </dgm:t>
    </dgm:pt>
    <dgm:pt modelId="{BC939903-6ECD-4A3E-B3CC-80C08E6CAD17}" type="parTrans" cxnId="{7D075368-66CA-444C-AFD4-096BC33EBB80}">
      <dgm:prSet/>
      <dgm:spPr/>
      <dgm:t>
        <a:bodyPr/>
        <a:lstStyle/>
        <a:p>
          <a:endParaRPr lang="ru-RU"/>
        </a:p>
      </dgm:t>
    </dgm:pt>
    <dgm:pt modelId="{7CBCDCDC-E225-4588-9B31-5C7FC2FAB426}" type="sibTrans" cxnId="{7D075368-66CA-444C-AFD4-096BC33EBB80}">
      <dgm:prSet/>
      <dgm:spPr/>
      <dgm:t>
        <a:bodyPr/>
        <a:lstStyle/>
        <a:p>
          <a:endParaRPr lang="ru-RU"/>
        </a:p>
      </dgm:t>
    </dgm:pt>
    <dgm:pt modelId="{B46A06CC-51B0-4D80-8697-B2A928ED97AB}" type="pres">
      <dgm:prSet presAssocID="{622E4CE4-5119-4449-BCB4-1AAAA3B187C1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4D51DC4-6623-46D8-9564-E1FF974F3335}" type="pres">
      <dgm:prSet presAssocID="{622E4CE4-5119-4449-BCB4-1AAAA3B187C1}" presName="dummyMaxCanvas" presStyleCnt="0"/>
      <dgm:spPr/>
    </dgm:pt>
    <dgm:pt modelId="{F150EB6B-9D0A-4561-8947-FA259F9BB1A8}" type="pres">
      <dgm:prSet presAssocID="{622E4CE4-5119-4449-BCB4-1AAAA3B187C1}" presName="parentComposite" presStyleCnt="0"/>
      <dgm:spPr/>
    </dgm:pt>
    <dgm:pt modelId="{BF46F853-D268-475F-9A3D-CDDD624C3016}" type="pres">
      <dgm:prSet presAssocID="{622E4CE4-5119-4449-BCB4-1AAAA3B187C1}" presName="parent1" presStyleLbl="alignAccFollowNode1" presStyleIdx="0" presStyleCnt="4" custAng="21344896" custScaleX="112109" custLinFactNeighborX="-13394" custLinFactNeighborY="52617">
        <dgm:presLayoutVars>
          <dgm:chMax val="4"/>
        </dgm:presLayoutVars>
      </dgm:prSet>
      <dgm:spPr/>
      <dgm:t>
        <a:bodyPr/>
        <a:lstStyle/>
        <a:p>
          <a:endParaRPr lang="ru-RU"/>
        </a:p>
      </dgm:t>
    </dgm:pt>
    <dgm:pt modelId="{B780D6A2-82EF-4A00-809C-BA662B46A7E9}" type="pres">
      <dgm:prSet presAssocID="{622E4CE4-5119-4449-BCB4-1AAAA3B187C1}" presName="parent2" presStyleLbl="alignAccFollowNode1" presStyleIdx="1" presStyleCnt="4" custAng="21339509" custScaleX="113146" custScaleY="171865" custLinFactNeighborX="-21310" custLinFactNeighborY="56832">
        <dgm:presLayoutVars>
          <dgm:chMax val="4"/>
        </dgm:presLayoutVars>
      </dgm:prSet>
      <dgm:spPr/>
      <dgm:t>
        <a:bodyPr/>
        <a:lstStyle/>
        <a:p>
          <a:endParaRPr lang="ru-RU"/>
        </a:p>
      </dgm:t>
    </dgm:pt>
    <dgm:pt modelId="{C2A7288D-04D0-44E7-A44C-BB3A7133B333}" type="pres">
      <dgm:prSet presAssocID="{622E4CE4-5119-4449-BCB4-1AAAA3B187C1}" presName="childrenComposite" presStyleCnt="0"/>
      <dgm:spPr/>
    </dgm:pt>
    <dgm:pt modelId="{1FCC8D4F-6CDF-483F-9CA9-A56A4E2F9E24}" type="pres">
      <dgm:prSet presAssocID="{622E4CE4-5119-4449-BCB4-1AAAA3B187C1}" presName="dummyMaxCanvas_ChildArea" presStyleCnt="0"/>
      <dgm:spPr/>
    </dgm:pt>
    <dgm:pt modelId="{800CC7E2-2280-449B-B036-7F05612BD778}" type="pres">
      <dgm:prSet presAssocID="{622E4CE4-5119-4449-BCB4-1AAAA3B187C1}" presName="fulcrum" presStyleLbl="alignAccFollowNode1" presStyleIdx="2" presStyleCnt="4"/>
      <dgm:spPr>
        <a:solidFill>
          <a:schemeClr val="accent3">
            <a:lumMod val="75000"/>
            <a:alpha val="90000"/>
          </a:schemeClr>
        </a:solidFill>
      </dgm:spPr>
    </dgm:pt>
    <dgm:pt modelId="{B7B13C93-BA6E-4285-B1E2-B29AC5E7A0E9}" type="pres">
      <dgm:prSet presAssocID="{622E4CE4-5119-4449-BCB4-1AAAA3B187C1}" presName="balance_21" presStyleLbl="alignAccFollowNode1" presStyleIdx="3" presStyleCnt="4">
        <dgm:presLayoutVars>
          <dgm:bulletEnabled val="1"/>
        </dgm:presLayoutVars>
      </dgm:prSet>
      <dgm:spPr>
        <a:solidFill>
          <a:schemeClr val="accent3">
            <a:lumMod val="75000"/>
            <a:alpha val="90000"/>
          </a:schemeClr>
        </a:solidFill>
      </dgm:spPr>
    </dgm:pt>
    <dgm:pt modelId="{C30AFB80-CB3C-437F-B4EE-47C616BCF6C8}" type="pres">
      <dgm:prSet presAssocID="{622E4CE4-5119-4449-BCB4-1AAAA3B187C1}" presName="left_21_1" presStyleLbl="node1" presStyleIdx="0" presStyleCnt="3" custScaleX="115619" custScaleY="78790" custLinFactNeighborX="6044" custLinFactNeighborY="100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6075D4-4BF8-4087-B8E3-6AC15878A520}" type="pres">
      <dgm:prSet presAssocID="{622E4CE4-5119-4449-BCB4-1AAAA3B187C1}" presName="left_21_2" presStyleLbl="node1" presStyleIdx="1" presStyleCnt="3" custScaleX="108042" custScaleY="84531" custLinFactNeighborX="2742" custLinFactNeighborY="193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404A3C-8421-4585-9DBB-AEA99AE295D5}" type="pres">
      <dgm:prSet presAssocID="{622E4CE4-5119-4449-BCB4-1AAAA3B187C1}" presName="right_21_1" presStyleLbl="node1" presStyleIdx="2" presStyleCnt="3" custScaleX="106656" custLinFactNeighborX="-9816" custLinFactNeighborY="-48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EAC8C6-3383-41FC-A7EA-B1754D04FB2F}" type="presOf" srcId="{67317708-BB0C-4655-8C26-F6EA91859104}" destId="{B780D6A2-82EF-4A00-809C-BA662B46A7E9}" srcOrd="0" destOrd="0" presId="urn:microsoft.com/office/officeart/2005/8/layout/balance1"/>
    <dgm:cxn modelId="{87CD59E2-E62B-440F-933D-2BA6A1809D70}" type="presOf" srcId="{EFFB3AE0-2A0A-4F07-9C80-CC530BE3F42D}" destId="{C30AFB80-CB3C-437F-B4EE-47C616BCF6C8}" srcOrd="0" destOrd="0" presId="urn:microsoft.com/office/officeart/2005/8/layout/balance1"/>
    <dgm:cxn modelId="{BCE811AD-E1EE-4298-B752-1232405C2315}" srcId="{622E4CE4-5119-4449-BCB4-1AAAA3B187C1}" destId="{166F4A16-A6A6-4454-8F08-52E4A9C93510}" srcOrd="0" destOrd="0" parTransId="{48CA5E7A-2A18-4430-A982-A0D32ED91A1A}" sibTransId="{2F40B04D-F5F2-413A-B888-19FC194526D7}"/>
    <dgm:cxn modelId="{BE54693C-F690-4CB0-A0DC-01AC370FBFF8}" type="presOf" srcId="{622E4CE4-5119-4449-BCB4-1AAAA3B187C1}" destId="{B46A06CC-51B0-4D80-8697-B2A928ED97AB}" srcOrd="0" destOrd="0" presId="urn:microsoft.com/office/officeart/2005/8/layout/balance1"/>
    <dgm:cxn modelId="{8AD44A3F-D4ED-42B2-8B5A-E8CD8D608F5A}" srcId="{166F4A16-A6A6-4454-8F08-52E4A9C93510}" destId="{EFFB3AE0-2A0A-4F07-9C80-CC530BE3F42D}" srcOrd="0" destOrd="0" parTransId="{476C251A-8829-4FED-80F5-2E60098C9C73}" sibTransId="{311A1CB2-64C8-4A2F-BE1B-506A68DCF58B}"/>
    <dgm:cxn modelId="{C41EED82-F6C2-4D59-9316-5718A562037A}" srcId="{166F4A16-A6A6-4454-8F08-52E4A9C93510}" destId="{A97E90AD-4603-42C1-A3CF-CC481B4EAD50}" srcOrd="1" destOrd="0" parTransId="{4BFCEE67-C227-41A4-A31A-50B8A50C8CE0}" sibTransId="{01205485-3CC4-4C1C-8EB3-0ECB5CC705C7}"/>
    <dgm:cxn modelId="{018A58C9-56B8-42A2-8FEC-06EDD0A64655}" srcId="{67317708-BB0C-4655-8C26-F6EA91859104}" destId="{AE86B29C-3B1B-4DF9-9FA4-417A08F68A61}" srcOrd="0" destOrd="0" parTransId="{67565605-4F6F-436C-880B-20E63C6D5705}" sibTransId="{DA6F9BB2-5BF1-45F7-94CF-7B4D742A3596}"/>
    <dgm:cxn modelId="{AE603D10-3803-4ACA-B44E-974662EEFA91}" type="presOf" srcId="{166F4A16-A6A6-4454-8F08-52E4A9C93510}" destId="{BF46F853-D268-475F-9A3D-CDDD624C3016}" srcOrd="0" destOrd="0" presId="urn:microsoft.com/office/officeart/2005/8/layout/balance1"/>
    <dgm:cxn modelId="{E00CE743-495F-40EB-945F-04833A80588F}" srcId="{622E4CE4-5119-4449-BCB4-1AAAA3B187C1}" destId="{67317708-BB0C-4655-8C26-F6EA91859104}" srcOrd="1" destOrd="0" parTransId="{4650779E-EEA8-480B-889D-04D8CB925C8E}" sibTransId="{518D2E8A-5751-412A-A82A-63E5653C01F1}"/>
    <dgm:cxn modelId="{11A5B77B-4AC3-49C1-9788-C8B1862D3250}" type="presOf" srcId="{A97E90AD-4603-42C1-A3CF-CC481B4EAD50}" destId="{9C6075D4-4BF8-4087-B8E3-6AC15878A520}" srcOrd="0" destOrd="0" presId="urn:microsoft.com/office/officeart/2005/8/layout/balance1"/>
    <dgm:cxn modelId="{7D075368-66CA-444C-AFD4-096BC33EBB80}" srcId="{622E4CE4-5119-4449-BCB4-1AAAA3B187C1}" destId="{6AA9A0E2-71C2-499C-9F99-63EA282D9C70}" srcOrd="2" destOrd="0" parTransId="{BC939903-6ECD-4A3E-B3CC-80C08E6CAD17}" sibTransId="{7CBCDCDC-E225-4588-9B31-5C7FC2FAB426}"/>
    <dgm:cxn modelId="{DD619221-A269-430F-8265-475CBBF7D3EC}" type="presOf" srcId="{AE86B29C-3B1B-4DF9-9FA4-417A08F68A61}" destId="{94404A3C-8421-4585-9DBB-AEA99AE295D5}" srcOrd="0" destOrd="0" presId="urn:microsoft.com/office/officeart/2005/8/layout/balance1"/>
    <dgm:cxn modelId="{01578C15-419F-4045-9383-E07D9D89FF57}" type="presParOf" srcId="{B46A06CC-51B0-4D80-8697-B2A928ED97AB}" destId="{C4D51DC4-6623-46D8-9564-E1FF974F3335}" srcOrd="0" destOrd="0" presId="urn:microsoft.com/office/officeart/2005/8/layout/balance1"/>
    <dgm:cxn modelId="{88D74192-ED89-4318-92D7-ADC435A73495}" type="presParOf" srcId="{B46A06CC-51B0-4D80-8697-B2A928ED97AB}" destId="{F150EB6B-9D0A-4561-8947-FA259F9BB1A8}" srcOrd="1" destOrd="0" presId="urn:microsoft.com/office/officeart/2005/8/layout/balance1"/>
    <dgm:cxn modelId="{6205FD31-097B-423F-BEE8-3F622DA98AA1}" type="presParOf" srcId="{F150EB6B-9D0A-4561-8947-FA259F9BB1A8}" destId="{BF46F853-D268-475F-9A3D-CDDD624C3016}" srcOrd="0" destOrd="0" presId="urn:microsoft.com/office/officeart/2005/8/layout/balance1"/>
    <dgm:cxn modelId="{0F464A82-7834-4B5F-B4E0-7E88B4142EA1}" type="presParOf" srcId="{F150EB6B-9D0A-4561-8947-FA259F9BB1A8}" destId="{B780D6A2-82EF-4A00-809C-BA662B46A7E9}" srcOrd="1" destOrd="0" presId="urn:microsoft.com/office/officeart/2005/8/layout/balance1"/>
    <dgm:cxn modelId="{1B8C3CB5-19EB-4DE8-B394-12C91422EA79}" type="presParOf" srcId="{B46A06CC-51B0-4D80-8697-B2A928ED97AB}" destId="{C2A7288D-04D0-44E7-A44C-BB3A7133B333}" srcOrd="2" destOrd="0" presId="urn:microsoft.com/office/officeart/2005/8/layout/balance1"/>
    <dgm:cxn modelId="{BCF1B912-9690-45B2-9193-3443C8426704}" type="presParOf" srcId="{C2A7288D-04D0-44E7-A44C-BB3A7133B333}" destId="{1FCC8D4F-6CDF-483F-9CA9-A56A4E2F9E24}" srcOrd="0" destOrd="0" presId="urn:microsoft.com/office/officeart/2005/8/layout/balance1"/>
    <dgm:cxn modelId="{8DC7F31E-1A82-42B1-B7BC-81A6163B80E4}" type="presParOf" srcId="{C2A7288D-04D0-44E7-A44C-BB3A7133B333}" destId="{800CC7E2-2280-449B-B036-7F05612BD778}" srcOrd="1" destOrd="0" presId="urn:microsoft.com/office/officeart/2005/8/layout/balance1"/>
    <dgm:cxn modelId="{056FC803-7625-4309-8B37-3B9249FD9310}" type="presParOf" srcId="{C2A7288D-04D0-44E7-A44C-BB3A7133B333}" destId="{B7B13C93-BA6E-4285-B1E2-B29AC5E7A0E9}" srcOrd="2" destOrd="0" presId="urn:microsoft.com/office/officeart/2005/8/layout/balance1"/>
    <dgm:cxn modelId="{B6BE0444-D71C-4EE2-9AD5-7EDBB70EA14A}" type="presParOf" srcId="{C2A7288D-04D0-44E7-A44C-BB3A7133B333}" destId="{C30AFB80-CB3C-437F-B4EE-47C616BCF6C8}" srcOrd="3" destOrd="0" presId="urn:microsoft.com/office/officeart/2005/8/layout/balance1"/>
    <dgm:cxn modelId="{028EC0B7-C22F-4D43-84C2-5F992270E7D6}" type="presParOf" srcId="{C2A7288D-04D0-44E7-A44C-BB3A7133B333}" destId="{9C6075D4-4BF8-4087-B8E3-6AC15878A520}" srcOrd="4" destOrd="0" presId="urn:microsoft.com/office/officeart/2005/8/layout/balance1"/>
    <dgm:cxn modelId="{5872C68C-A917-4446-B739-86E873B820D7}" type="presParOf" srcId="{C2A7288D-04D0-44E7-A44C-BB3A7133B333}" destId="{94404A3C-8421-4585-9DBB-AEA99AE295D5}" srcOrd="5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F89693B-2027-44A7-88CD-D539077C9F34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05D9859-3BE8-4D07-BF13-170B6E81DD2D}">
      <dgm:prSet phldrT="[Текст]"/>
      <dgm:spPr/>
      <dgm:t>
        <a:bodyPr/>
        <a:lstStyle/>
        <a:p>
          <a:endParaRPr lang="ru-RU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endParaRPr lang="ru-RU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Всего педагогов </a:t>
          </a:r>
          <a:r>
            <a:rPr lang="ru-RU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13043 </a:t>
          </a:r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чел., из них:</a:t>
          </a:r>
        </a:p>
        <a:p>
          <a:r>
            <a:rPr lang="ru-RU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пед</a:t>
          </a:r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 работников до 25 лет-587 чел (4,5%);</a:t>
          </a:r>
        </a:p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от 25 до 35 лет-3351 (26%);</a:t>
          </a:r>
        </a:p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от 35 до 60 лет-8137 (62%);</a:t>
          </a:r>
        </a:p>
        <a:p>
          <a:r>
            <a:rPr lang="ru-RU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пед</a:t>
          </a:r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 работников  в возрасте 60 и выше -968 ч. (7,5%).</a:t>
          </a:r>
        </a:p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Молодых педагогов со стажем до 3 лет 1725 чел (13%).</a:t>
          </a:r>
        </a:p>
        <a:p>
          <a:endParaRPr lang="ru-RU" dirty="0"/>
        </a:p>
      </dgm:t>
    </dgm:pt>
    <dgm:pt modelId="{C1633932-0B98-4A70-86D3-DD0BE8A64149}" type="parTrans" cxnId="{4FE9CE78-3B63-4812-9B91-F764EFD9F514}">
      <dgm:prSet/>
      <dgm:spPr/>
      <dgm:t>
        <a:bodyPr/>
        <a:lstStyle/>
        <a:p>
          <a:endParaRPr lang="ru-RU"/>
        </a:p>
      </dgm:t>
    </dgm:pt>
    <dgm:pt modelId="{2DBC947B-DD4F-46D7-BD60-B7BA5838022C}" type="sibTrans" cxnId="{4FE9CE78-3B63-4812-9B91-F764EFD9F514}">
      <dgm:prSet/>
      <dgm:spPr/>
      <dgm:t>
        <a:bodyPr/>
        <a:lstStyle/>
        <a:p>
          <a:endParaRPr lang="ru-RU"/>
        </a:p>
      </dgm:t>
    </dgm:pt>
    <dgm:pt modelId="{94732B10-AAA7-4467-B340-5DA43E0FD5A3}">
      <dgm:prSet phldrT="[Текст]" custT="1"/>
      <dgm:spPr>
        <a:solidFill>
          <a:schemeClr val="bg1"/>
        </a:solidFill>
      </dgm:spPr>
      <dgm:t>
        <a:bodyPr/>
        <a:lstStyle/>
        <a:p>
          <a:pPr algn="ctr"/>
          <a:r>
            <a:rPr lang="ru-RU" sz="1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Поддержка молодых педагогов</a:t>
          </a:r>
          <a:endParaRPr lang="ru-RU" sz="1000" b="1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gm:t>
    </dgm:pt>
    <dgm:pt modelId="{F97C08D0-3891-46CB-8212-0BB3699B7188}" type="parTrans" cxnId="{D58A264E-330D-4C0D-86F3-229A7772B07E}">
      <dgm:prSet/>
      <dgm:spPr/>
      <dgm:t>
        <a:bodyPr/>
        <a:lstStyle/>
        <a:p>
          <a:endParaRPr lang="ru-RU"/>
        </a:p>
      </dgm:t>
    </dgm:pt>
    <dgm:pt modelId="{BDBB02C3-5A5E-49EA-980D-104751946603}" type="sibTrans" cxnId="{D58A264E-330D-4C0D-86F3-229A7772B07E}">
      <dgm:prSet/>
      <dgm:spPr/>
      <dgm:t>
        <a:bodyPr/>
        <a:lstStyle/>
        <a:p>
          <a:endParaRPr lang="ru-RU"/>
        </a:p>
      </dgm:t>
    </dgm:pt>
    <dgm:pt modelId="{114509C8-8590-4253-8D28-FCA28544178B}">
      <dgm:prSet phldrT="[Текст]" custT="1"/>
      <dgm:spPr/>
      <dgm:t>
        <a:bodyPr/>
        <a:lstStyle/>
        <a:p>
          <a:endParaRPr lang="ru-RU" sz="10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Ведомственная программа до 2013г</a:t>
          </a:r>
        </a:p>
        <a:p>
          <a:r>
            <a:rPr lang="ru-RU" sz="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«Я учитель» </a:t>
          </a:r>
        </a:p>
        <a:p>
          <a:r>
            <a:rPr lang="ru-RU" sz="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2021г-84 педагогам по  150 000 р.</a:t>
          </a:r>
        </a:p>
        <a:p>
          <a:r>
            <a:rPr lang="ru-RU" sz="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2022г- с 10 августа 2022г прием документов.</a:t>
          </a:r>
        </a:p>
        <a:p>
          <a:r>
            <a:rPr lang="ru-RU" sz="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Надбавки молодым педагогам (Постановление </a:t>
          </a:r>
          <a:r>
            <a:rPr lang="ru-RU" sz="800" dirty="0" smtClean="0">
              <a:latin typeface="Times New Roman" pitchFamily="18" charset="0"/>
              <a:cs typeface="Times New Roman" pitchFamily="18" charset="0"/>
            </a:rPr>
            <a:t>е </a:t>
          </a:r>
          <a:r>
            <a:rPr lang="ru-RU" sz="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администрации г.Ак-Довурак РТ от 10.08.2015 г.№384 «Об утверждении Положения о системе оплаты труда работников  МО г.Ак-Довурак).</a:t>
          </a:r>
          <a:endParaRPr lang="ru-RU" sz="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44C2818-8205-4C93-B229-FA6666368E43}" type="parTrans" cxnId="{D608A22C-98FE-477B-ACC1-943A37CFD997}">
      <dgm:prSet/>
      <dgm:spPr/>
      <dgm:t>
        <a:bodyPr/>
        <a:lstStyle/>
        <a:p>
          <a:endParaRPr lang="ru-RU"/>
        </a:p>
      </dgm:t>
    </dgm:pt>
    <dgm:pt modelId="{916D679E-2ED2-4868-92FD-CD6C16766E2B}" type="sibTrans" cxnId="{D608A22C-98FE-477B-ACC1-943A37CFD997}">
      <dgm:prSet/>
      <dgm:spPr/>
      <dgm:t>
        <a:bodyPr/>
        <a:lstStyle/>
        <a:p>
          <a:endParaRPr lang="ru-RU"/>
        </a:p>
      </dgm:t>
    </dgm:pt>
    <dgm:pt modelId="{AAB0A133-19EE-4A4F-8E66-78A08F0C8D3A}">
      <dgm:prSet phldrT="[Текст]" custT="1"/>
      <dgm:spPr>
        <a:solidFill>
          <a:schemeClr val="bg1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Организационно-методические мероприятия</a:t>
          </a:r>
          <a:endParaRPr lang="ru-RU" sz="800" b="1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gm:t>
    </dgm:pt>
    <dgm:pt modelId="{03A3A2F4-B996-4AD1-BDFE-6E8366505983}" type="parTrans" cxnId="{A8C1BE43-8864-4B7B-9B49-F9E717833086}">
      <dgm:prSet/>
      <dgm:spPr/>
      <dgm:t>
        <a:bodyPr/>
        <a:lstStyle/>
        <a:p>
          <a:endParaRPr lang="ru-RU"/>
        </a:p>
      </dgm:t>
    </dgm:pt>
    <dgm:pt modelId="{DA72C22B-D362-47BB-909A-DC0041D0B054}" type="sibTrans" cxnId="{A8C1BE43-8864-4B7B-9B49-F9E717833086}">
      <dgm:prSet/>
      <dgm:spPr/>
      <dgm:t>
        <a:bodyPr/>
        <a:lstStyle/>
        <a:p>
          <a:endParaRPr lang="ru-RU"/>
        </a:p>
      </dgm:t>
    </dgm:pt>
    <dgm:pt modelId="{CE324A92-EDA3-4417-A194-61FB77FEA93B}">
      <dgm:prSet phldrT="[Текст]" custT="1"/>
      <dgm:spPr>
        <a:solidFill>
          <a:schemeClr val="bg1"/>
        </a:solidFill>
        <a:ln>
          <a:solidFill>
            <a:srgbClr val="0070C0"/>
          </a:solidFill>
        </a:ln>
        <a:effectLst>
          <a:glow rad="1016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pPr algn="l"/>
          <a:endParaRPr lang="ru-RU" sz="8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algn="l"/>
          <a:endParaRPr lang="ru-RU" sz="8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algn="l"/>
          <a:r>
            <a:rPr lang="ru-RU" sz="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Конкурс профессионального мастерства «Молодой специалист»</a:t>
          </a:r>
        </a:p>
        <a:p>
          <a:pPr algn="l"/>
          <a:r>
            <a:rPr lang="ru-RU" sz="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Межрегиональный форум  молодых педагогов СФО «Классная работа» (19-22 марта 2022г, г.Кемерово, 15 молодых педагогов от республики)</a:t>
          </a:r>
        </a:p>
        <a:p>
          <a:pPr algn="l"/>
          <a:r>
            <a:rPr lang="ru-RU" sz="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Всероссийский форум молодых педагогов  «Профессия. Призвание. Искусство» ( 16-17 мая 2022г.,г.Гатчина , 4 молодых педагога от республики )</a:t>
          </a:r>
          <a:endParaRPr lang="ru-RU" sz="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EA7CC22-0F75-4C28-80DF-833D86EEDA6C}" type="parTrans" cxnId="{7E6D8EAC-55F5-4F82-9CEA-C4752F838368}">
      <dgm:prSet/>
      <dgm:spPr/>
      <dgm:t>
        <a:bodyPr/>
        <a:lstStyle/>
        <a:p>
          <a:endParaRPr lang="ru-RU"/>
        </a:p>
      </dgm:t>
    </dgm:pt>
    <dgm:pt modelId="{C60ED24F-A93C-4546-BCD2-532C74F7A966}" type="sibTrans" cxnId="{7E6D8EAC-55F5-4F82-9CEA-C4752F838368}">
      <dgm:prSet/>
      <dgm:spPr/>
      <dgm:t>
        <a:bodyPr/>
        <a:lstStyle/>
        <a:p>
          <a:endParaRPr lang="ru-RU"/>
        </a:p>
      </dgm:t>
    </dgm:pt>
    <dgm:pt modelId="{5A62C3FB-B7A6-45A4-9697-A904919B84CF}">
      <dgm:prSet phldrT="[Текст]" custT="1"/>
      <dgm:spPr/>
      <dgm:t>
        <a:bodyPr/>
        <a:lstStyle/>
        <a:p>
          <a:endParaRPr lang="ru-RU" sz="10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CCC50DD-EB1D-47CF-9266-10EDA5D8361F}" type="parTrans" cxnId="{99418C69-7EE2-4C8A-8DCB-105A6E804CB6}">
      <dgm:prSet/>
      <dgm:spPr/>
      <dgm:t>
        <a:bodyPr/>
        <a:lstStyle/>
        <a:p>
          <a:endParaRPr lang="ru-RU"/>
        </a:p>
      </dgm:t>
    </dgm:pt>
    <dgm:pt modelId="{1644B795-FC8D-47B8-82DE-AF1B3EED2813}" type="sibTrans" cxnId="{99418C69-7EE2-4C8A-8DCB-105A6E804CB6}">
      <dgm:prSet/>
      <dgm:spPr/>
      <dgm:t>
        <a:bodyPr/>
        <a:lstStyle/>
        <a:p>
          <a:endParaRPr lang="ru-RU"/>
        </a:p>
      </dgm:t>
    </dgm:pt>
    <dgm:pt modelId="{234C9F55-E1E8-4B0B-AB4D-687EB943FB3D}">
      <dgm:prSet phldrT="[Текст]" custT="1"/>
      <dgm:spPr>
        <a:solidFill>
          <a:schemeClr val="bg1"/>
        </a:solidFill>
        <a:effectLst/>
      </dgm:spPr>
      <dgm:t>
        <a:bodyPr/>
        <a:lstStyle/>
        <a:p>
          <a:pPr algn="ctr"/>
          <a:r>
            <a:rPr lang="ru-RU" sz="1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2022 год</a:t>
          </a:r>
          <a:endParaRPr lang="ru-RU" sz="1000" b="1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gm:t>
    </dgm:pt>
    <dgm:pt modelId="{37F01943-29F4-41E5-BF83-C0C827A42C32}" type="sibTrans" cxnId="{0D7A020D-4877-409C-B342-80CBC0B35539}">
      <dgm:prSet/>
      <dgm:spPr/>
      <dgm:t>
        <a:bodyPr/>
        <a:lstStyle/>
        <a:p>
          <a:endParaRPr lang="ru-RU"/>
        </a:p>
      </dgm:t>
    </dgm:pt>
    <dgm:pt modelId="{3BC2A7B6-2D9B-4884-9B72-FF077346EA9E}" type="parTrans" cxnId="{0D7A020D-4877-409C-B342-80CBC0B35539}">
      <dgm:prSet/>
      <dgm:spPr/>
      <dgm:t>
        <a:bodyPr/>
        <a:lstStyle/>
        <a:p>
          <a:endParaRPr lang="ru-RU"/>
        </a:p>
      </dgm:t>
    </dgm:pt>
    <dgm:pt modelId="{8463DEAB-DA86-40E0-815A-ADCED5146498}" type="pres">
      <dgm:prSet presAssocID="{2F89693B-2027-44A7-88CD-D539077C9F3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2AA609-4830-4073-AB36-0C722028235E}" type="pres">
      <dgm:prSet presAssocID="{234C9F55-E1E8-4B0B-AB4D-687EB943FB3D}" presName="compositeNode" presStyleCnt="0">
        <dgm:presLayoutVars>
          <dgm:bulletEnabled val="1"/>
        </dgm:presLayoutVars>
      </dgm:prSet>
      <dgm:spPr/>
    </dgm:pt>
    <dgm:pt modelId="{9FBDE222-6119-4C60-B085-6674E913CAD5}" type="pres">
      <dgm:prSet presAssocID="{234C9F55-E1E8-4B0B-AB4D-687EB943FB3D}" presName="bgRect" presStyleLbl="node1" presStyleIdx="0" presStyleCnt="3" custScaleX="69294" custScaleY="114871" custLinFactNeighborX="7900" custLinFactNeighborY="5076"/>
      <dgm:spPr/>
      <dgm:t>
        <a:bodyPr/>
        <a:lstStyle/>
        <a:p>
          <a:endParaRPr lang="ru-RU"/>
        </a:p>
      </dgm:t>
    </dgm:pt>
    <dgm:pt modelId="{ECAB40E3-DF4E-4928-A318-D627FB27C65D}" type="pres">
      <dgm:prSet presAssocID="{234C9F55-E1E8-4B0B-AB4D-687EB943FB3D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51DBFB-18D1-470E-BB82-C54075A1ED4A}" type="pres">
      <dgm:prSet presAssocID="{234C9F55-E1E8-4B0B-AB4D-687EB943FB3D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627603-CFA6-46F5-B283-60EC92A670B8}" type="pres">
      <dgm:prSet presAssocID="{37F01943-29F4-41E5-BF83-C0C827A42C32}" presName="hSp" presStyleCnt="0"/>
      <dgm:spPr/>
    </dgm:pt>
    <dgm:pt modelId="{0A67F903-5286-454A-9346-A218A5167EC1}" type="pres">
      <dgm:prSet presAssocID="{37F01943-29F4-41E5-BF83-C0C827A42C32}" presName="vProcSp" presStyleCnt="0"/>
      <dgm:spPr/>
    </dgm:pt>
    <dgm:pt modelId="{5434F5B2-D613-4CB2-B3F7-496E5B29BC7D}" type="pres">
      <dgm:prSet presAssocID="{37F01943-29F4-41E5-BF83-C0C827A42C32}" presName="vSp1" presStyleCnt="0"/>
      <dgm:spPr/>
    </dgm:pt>
    <dgm:pt modelId="{22E64BC6-F79A-45E4-889F-50793E94DCA4}" type="pres">
      <dgm:prSet presAssocID="{37F01943-29F4-41E5-BF83-C0C827A42C32}" presName="simulatedConn" presStyleLbl="solidFgAcc1" presStyleIdx="0" presStyleCnt="2" custLinFactY="91961" custLinFactNeighborX="-13602" custLinFactNeighborY="100000"/>
      <dgm:spPr>
        <a:ln>
          <a:solidFill>
            <a:schemeClr val="accent1"/>
          </a:solidFill>
        </a:ln>
      </dgm:spPr>
    </dgm:pt>
    <dgm:pt modelId="{4ACAECDE-F205-4B16-B9CF-7F6A1B645613}" type="pres">
      <dgm:prSet presAssocID="{37F01943-29F4-41E5-BF83-C0C827A42C32}" presName="vSp2" presStyleCnt="0"/>
      <dgm:spPr/>
    </dgm:pt>
    <dgm:pt modelId="{36CB5EAC-2EFD-4F07-8A0B-C891AEE3E31E}" type="pres">
      <dgm:prSet presAssocID="{37F01943-29F4-41E5-BF83-C0C827A42C32}" presName="sibTrans" presStyleCnt="0"/>
      <dgm:spPr/>
    </dgm:pt>
    <dgm:pt modelId="{78F752E8-8A8E-44C3-93CA-65AEC49BCB20}" type="pres">
      <dgm:prSet presAssocID="{94732B10-AAA7-4467-B340-5DA43E0FD5A3}" presName="compositeNode" presStyleCnt="0">
        <dgm:presLayoutVars>
          <dgm:bulletEnabled val="1"/>
        </dgm:presLayoutVars>
      </dgm:prSet>
      <dgm:spPr/>
    </dgm:pt>
    <dgm:pt modelId="{C47BD64F-F07C-4CEA-807D-BC15B9EF88B2}" type="pres">
      <dgm:prSet presAssocID="{94732B10-AAA7-4467-B340-5DA43E0FD5A3}" presName="bgRect" presStyleLbl="node1" presStyleIdx="1" presStyleCnt="3" custScaleX="76704" custScaleY="123871" custLinFactNeighborX="-1706" custLinFactNeighborY="-85795"/>
      <dgm:spPr/>
      <dgm:t>
        <a:bodyPr/>
        <a:lstStyle/>
        <a:p>
          <a:endParaRPr lang="ru-RU"/>
        </a:p>
      </dgm:t>
    </dgm:pt>
    <dgm:pt modelId="{3D42A893-826B-415D-9FCC-1BF255B07C1E}" type="pres">
      <dgm:prSet presAssocID="{94732B10-AAA7-4467-B340-5DA43E0FD5A3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45155F-3759-4623-9ACD-E5FA8D346032}" type="pres">
      <dgm:prSet presAssocID="{94732B10-AAA7-4467-B340-5DA43E0FD5A3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78A414-8D21-46EF-AA4F-20BED9711524}" type="pres">
      <dgm:prSet presAssocID="{BDBB02C3-5A5E-49EA-980D-104751946603}" presName="hSp" presStyleCnt="0"/>
      <dgm:spPr/>
    </dgm:pt>
    <dgm:pt modelId="{2CB7F31A-0183-4307-B103-868513BA3042}" type="pres">
      <dgm:prSet presAssocID="{BDBB02C3-5A5E-49EA-980D-104751946603}" presName="vProcSp" presStyleCnt="0"/>
      <dgm:spPr/>
    </dgm:pt>
    <dgm:pt modelId="{77EA5CDE-2BE9-4DFF-A6A8-238DA796E25B}" type="pres">
      <dgm:prSet presAssocID="{BDBB02C3-5A5E-49EA-980D-104751946603}" presName="vSp1" presStyleCnt="0"/>
      <dgm:spPr/>
    </dgm:pt>
    <dgm:pt modelId="{4E4C37BE-DF31-4F81-BDEF-2B47FA178EBB}" type="pres">
      <dgm:prSet presAssocID="{BDBB02C3-5A5E-49EA-980D-104751946603}" presName="simulatedConn" presStyleLbl="solidFgAcc1" presStyleIdx="1" presStyleCnt="2" custLinFactY="91961" custLinFactNeighborX="13614" custLinFactNeighborY="100000"/>
      <dgm:spPr>
        <a:ln>
          <a:solidFill>
            <a:schemeClr val="accent1"/>
          </a:solidFill>
        </a:ln>
      </dgm:spPr>
    </dgm:pt>
    <dgm:pt modelId="{C59A935C-49B1-48AF-B0DD-16FF472C5CB9}" type="pres">
      <dgm:prSet presAssocID="{BDBB02C3-5A5E-49EA-980D-104751946603}" presName="vSp2" presStyleCnt="0"/>
      <dgm:spPr/>
    </dgm:pt>
    <dgm:pt modelId="{2ABF42E0-4DC8-4B79-833A-5E1D9A3B7643}" type="pres">
      <dgm:prSet presAssocID="{BDBB02C3-5A5E-49EA-980D-104751946603}" presName="sibTrans" presStyleCnt="0"/>
      <dgm:spPr/>
    </dgm:pt>
    <dgm:pt modelId="{2AC563E5-D0C5-491C-914E-BB98476FF476}" type="pres">
      <dgm:prSet presAssocID="{AAB0A133-19EE-4A4F-8E66-78A08F0C8D3A}" presName="compositeNode" presStyleCnt="0">
        <dgm:presLayoutVars>
          <dgm:bulletEnabled val="1"/>
        </dgm:presLayoutVars>
      </dgm:prSet>
      <dgm:spPr/>
    </dgm:pt>
    <dgm:pt modelId="{5DEB98C7-F963-4214-88DE-43316ECAE722}" type="pres">
      <dgm:prSet presAssocID="{AAB0A133-19EE-4A4F-8E66-78A08F0C8D3A}" presName="bgRect" presStyleLbl="node1" presStyleIdx="2" presStyleCnt="3" custScaleX="87229" custScaleY="120409" custLinFactNeighborX="2635" custLinFactNeighborY="6707"/>
      <dgm:spPr/>
      <dgm:t>
        <a:bodyPr/>
        <a:lstStyle/>
        <a:p>
          <a:endParaRPr lang="ru-RU"/>
        </a:p>
      </dgm:t>
    </dgm:pt>
    <dgm:pt modelId="{99ADD84F-A2C9-4F5D-8EB1-F1FCD1C36B0C}" type="pres">
      <dgm:prSet presAssocID="{AAB0A133-19EE-4A4F-8E66-78A08F0C8D3A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F19A23-BE92-4614-88CE-F561FA212F4C}" type="pres">
      <dgm:prSet presAssocID="{AAB0A133-19EE-4A4F-8E66-78A08F0C8D3A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1507F0C-2D1A-486E-AC1D-3FBFB2F32AC8}" type="presOf" srcId="{234C9F55-E1E8-4B0B-AB4D-687EB943FB3D}" destId="{9FBDE222-6119-4C60-B085-6674E913CAD5}" srcOrd="0" destOrd="0" presId="urn:microsoft.com/office/officeart/2005/8/layout/hProcess7"/>
    <dgm:cxn modelId="{3BD01E38-46E7-4C46-81C4-71F002134C94}" type="presOf" srcId="{94732B10-AAA7-4467-B340-5DA43E0FD5A3}" destId="{C47BD64F-F07C-4CEA-807D-BC15B9EF88B2}" srcOrd="0" destOrd="0" presId="urn:microsoft.com/office/officeart/2005/8/layout/hProcess7"/>
    <dgm:cxn modelId="{95E61F8C-31ED-46C9-B7E4-8827CD5B3F68}" type="presOf" srcId="{5A62C3FB-B7A6-45A4-9697-A904919B84CF}" destId="{0945155F-3759-4623-9ACD-E5FA8D346032}" srcOrd="0" destOrd="1" presId="urn:microsoft.com/office/officeart/2005/8/layout/hProcess7"/>
    <dgm:cxn modelId="{393E53BA-B427-4D9A-9519-F273C7B9D878}" type="presOf" srcId="{2F89693B-2027-44A7-88CD-D539077C9F34}" destId="{8463DEAB-DA86-40E0-815A-ADCED5146498}" srcOrd="0" destOrd="0" presId="urn:microsoft.com/office/officeart/2005/8/layout/hProcess7"/>
    <dgm:cxn modelId="{3A2A5A5B-8F22-47D6-84E5-FEFA36C2933F}" type="presOf" srcId="{234C9F55-E1E8-4B0B-AB4D-687EB943FB3D}" destId="{ECAB40E3-DF4E-4928-A318-D627FB27C65D}" srcOrd="1" destOrd="0" presId="urn:microsoft.com/office/officeart/2005/8/layout/hProcess7"/>
    <dgm:cxn modelId="{A8C1BE43-8864-4B7B-9B49-F9E717833086}" srcId="{2F89693B-2027-44A7-88CD-D539077C9F34}" destId="{AAB0A133-19EE-4A4F-8E66-78A08F0C8D3A}" srcOrd="2" destOrd="0" parTransId="{03A3A2F4-B996-4AD1-BDFE-6E8366505983}" sibTransId="{DA72C22B-D362-47BB-909A-DC0041D0B054}"/>
    <dgm:cxn modelId="{4FE9CE78-3B63-4812-9B91-F764EFD9F514}" srcId="{234C9F55-E1E8-4B0B-AB4D-687EB943FB3D}" destId="{905D9859-3BE8-4D07-BF13-170B6E81DD2D}" srcOrd="0" destOrd="0" parTransId="{C1633932-0B98-4A70-86D3-DD0BE8A64149}" sibTransId="{2DBC947B-DD4F-46D7-BD60-B7BA5838022C}"/>
    <dgm:cxn modelId="{0D7A020D-4877-409C-B342-80CBC0B35539}" srcId="{2F89693B-2027-44A7-88CD-D539077C9F34}" destId="{234C9F55-E1E8-4B0B-AB4D-687EB943FB3D}" srcOrd="0" destOrd="0" parTransId="{3BC2A7B6-2D9B-4884-9B72-FF077346EA9E}" sibTransId="{37F01943-29F4-41E5-BF83-C0C827A42C32}"/>
    <dgm:cxn modelId="{B7089348-70E2-4148-ADE0-5699262FDF11}" type="presOf" srcId="{94732B10-AAA7-4467-B340-5DA43E0FD5A3}" destId="{3D42A893-826B-415D-9FCC-1BF255B07C1E}" srcOrd="1" destOrd="0" presId="urn:microsoft.com/office/officeart/2005/8/layout/hProcess7"/>
    <dgm:cxn modelId="{D608A22C-98FE-477B-ACC1-943A37CFD997}" srcId="{94732B10-AAA7-4467-B340-5DA43E0FD5A3}" destId="{114509C8-8590-4253-8D28-FCA28544178B}" srcOrd="0" destOrd="0" parTransId="{B44C2818-8205-4C93-B229-FA6666368E43}" sibTransId="{916D679E-2ED2-4868-92FD-CD6C16766E2B}"/>
    <dgm:cxn modelId="{D39C5221-E686-4F51-8F5B-67C6A1AC8ED3}" type="presOf" srcId="{AAB0A133-19EE-4A4F-8E66-78A08F0C8D3A}" destId="{99ADD84F-A2C9-4F5D-8EB1-F1FCD1C36B0C}" srcOrd="1" destOrd="0" presId="urn:microsoft.com/office/officeart/2005/8/layout/hProcess7"/>
    <dgm:cxn modelId="{2B61AC60-EC52-42BE-87F1-45C2CA589701}" type="presOf" srcId="{CE324A92-EDA3-4417-A194-61FB77FEA93B}" destId="{8AF19A23-BE92-4614-88CE-F561FA212F4C}" srcOrd="0" destOrd="0" presId="urn:microsoft.com/office/officeart/2005/8/layout/hProcess7"/>
    <dgm:cxn modelId="{D7D2F30D-24D5-481F-BD24-A4736808091C}" type="presOf" srcId="{AAB0A133-19EE-4A4F-8E66-78A08F0C8D3A}" destId="{5DEB98C7-F963-4214-88DE-43316ECAE722}" srcOrd="0" destOrd="0" presId="urn:microsoft.com/office/officeart/2005/8/layout/hProcess7"/>
    <dgm:cxn modelId="{AB893CB1-2244-4CB9-A1AE-5F481286A6E9}" type="presOf" srcId="{905D9859-3BE8-4D07-BF13-170B6E81DD2D}" destId="{C651DBFB-18D1-470E-BB82-C54075A1ED4A}" srcOrd="0" destOrd="0" presId="urn:microsoft.com/office/officeart/2005/8/layout/hProcess7"/>
    <dgm:cxn modelId="{7E6D8EAC-55F5-4F82-9CEA-C4752F838368}" srcId="{AAB0A133-19EE-4A4F-8E66-78A08F0C8D3A}" destId="{CE324A92-EDA3-4417-A194-61FB77FEA93B}" srcOrd="0" destOrd="0" parTransId="{3EA7CC22-0F75-4C28-80DF-833D86EEDA6C}" sibTransId="{C60ED24F-A93C-4546-BCD2-532C74F7A966}"/>
    <dgm:cxn modelId="{D58A264E-330D-4C0D-86F3-229A7772B07E}" srcId="{2F89693B-2027-44A7-88CD-D539077C9F34}" destId="{94732B10-AAA7-4467-B340-5DA43E0FD5A3}" srcOrd="1" destOrd="0" parTransId="{F97C08D0-3891-46CB-8212-0BB3699B7188}" sibTransId="{BDBB02C3-5A5E-49EA-980D-104751946603}"/>
    <dgm:cxn modelId="{1614BD3B-CE52-41B4-8985-8F1F27D08B41}" type="presOf" srcId="{114509C8-8590-4253-8D28-FCA28544178B}" destId="{0945155F-3759-4623-9ACD-E5FA8D346032}" srcOrd="0" destOrd="0" presId="urn:microsoft.com/office/officeart/2005/8/layout/hProcess7"/>
    <dgm:cxn modelId="{99418C69-7EE2-4C8A-8DCB-105A6E804CB6}" srcId="{94732B10-AAA7-4467-B340-5DA43E0FD5A3}" destId="{5A62C3FB-B7A6-45A4-9697-A904919B84CF}" srcOrd="1" destOrd="0" parTransId="{3CCC50DD-EB1D-47CF-9266-10EDA5D8361F}" sibTransId="{1644B795-FC8D-47B8-82DE-AF1B3EED2813}"/>
    <dgm:cxn modelId="{E2DDF266-F2A4-4BC4-A9B4-6699D88182D9}" type="presParOf" srcId="{8463DEAB-DA86-40E0-815A-ADCED5146498}" destId="{AA2AA609-4830-4073-AB36-0C722028235E}" srcOrd="0" destOrd="0" presId="urn:microsoft.com/office/officeart/2005/8/layout/hProcess7"/>
    <dgm:cxn modelId="{4E504D73-1F5D-45A4-85BC-33C38D0C5F6C}" type="presParOf" srcId="{AA2AA609-4830-4073-AB36-0C722028235E}" destId="{9FBDE222-6119-4C60-B085-6674E913CAD5}" srcOrd="0" destOrd="0" presId="urn:microsoft.com/office/officeart/2005/8/layout/hProcess7"/>
    <dgm:cxn modelId="{551CDA51-4444-42B3-BB93-88F9B6B78E10}" type="presParOf" srcId="{AA2AA609-4830-4073-AB36-0C722028235E}" destId="{ECAB40E3-DF4E-4928-A318-D627FB27C65D}" srcOrd="1" destOrd="0" presId="urn:microsoft.com/office/officeart/2005/8/layout/hProcess7"/>
    <dgm:cxn modelId="{A21F1270-513C-47A0-BAB3-3E5498A3C5B0}" type="presParOf" srcId="{AA2AA609-4830-4073-AB36-0C722028235E}" destId="{C651DBFB-18D1-470E-BB82-C54075A1ED4A}" srcOrd="2" destOrd="0" presId="urn:microsoft.com/office/officeart/2005/8/layout/hProcess7"/>
    <dgm:cxn modelId="{0ACC8F9F-F2B9-4CBB-BC2B-9D9A1E7CC913}" type="presParOf" srcId="{8463DEAB-DA86-40E0-815A-ADCED5146498}" destId="{EF627603-CFA6-46F5-B283-60EC92A670B8}" srcOrd="1" destOrd="0" presId="urn:microsoft.com/office/officeart/2005/8/layout/hProcess7"/>
    <dgm:cxn modelId="{A8A679C5-D481-43CB-BE6E-171D649B8942}" type="presParOf" srcId="{8463DEAB-DA86-40E0-815A-ADCED5146498}" destId="{0A67F903-5286-454A-9346-A218A5167EC1}" srcOrd="2" destOrd="0" presId="urn:microsoft.com/office/officeart/2005/8/layout/hProcess7"/>
    <dgm:cxn modelId="{27368AA4-134A-4200-A89A-505F45A32AFD}" type="presParOf" srcId="{0A67F903-5286-454A-9346-A218A5167EC1}" destId="{5434F5B2-D613-4CB2-B3F7-496E5B29BC7D}" srcOrd="0" destOrd="0" presId="urn:microsoft.com/office/officeart/2005/8/layout/hProcess7"/>
    <dgm:cxn modelId="{85F0A067-5851-4C60-B2A5-CAA3B8951002}" type="presParOf" srcId="{0A67F903-5286-454A-9346-A218A5167EC1}" destId="{22E64BC6-F79A-45E4-889F-50793E94DCA4}" srcOrd="1" destOrd="0" presId="urn:microsoft.com/office/officeart/2005/8/layout/hProcess7"/>
    <dgm:cxn modelId="{A853A1F6-67F8-4C8E-8627-248496B5AC28}" type="presParOf" srcId="{0A67F903-5286-454A-9346-A218A5167EC1}" destId="{4ACAECDE-F205-4B16-B9CF-7F6A1B645613}" srcOrd="2" destOrd="0" presId="urn:microsoft.com/office/officeart/2005/8/layout/hProcess7"/>
    <dgm:cxn modelId="{41485FAD-C84E-43BD-BAD3-3473AB7C1976}" type="presParOf" srcId="{8463DEAB-DA86-40E0-815A-ADCED5146498}" destId="{36CB5EAC-2EFD-4F07-8A0B-C891AEE3E31E}" srcOrd="3" destOrd="0" presId="urn:microsoft.com/office/officeart/2005/8/layout/hProcess7"/>
    <dgm:cxn modelId="{B780271E-1C68-4994-A9D9-79DDF9B852AE}" type="presParOf" srcId="{8463DEAB-DA86-40E0-815A-ADCED5146498}" destId="{78F752E8-8A8E-44C3-93CA-65AEC49BCB20}" srcOrd="4" destOrd="0" presId="urn:microsoft.com/office/officeart/2005/8/layout/hProcess7"/>
    <dgm:cxn modelId="{4EABCFD7-E7B7-4B36-B1AF-106710F0FCCD}" type="presParOf" srcId="{78F752E8-8A8E-44C3-93CA-65AEC49BCB20}" destId="{C47BD64F-F07C-4CEA-807D-BC15B9EF88B2}" srcOrd="0" destOrd="0" presId="urn:microsoft.com/office/officeart/2005/8/layout/hProcess7"/>
    <dgm:cxn modelId="{3E126C39-DFE5-4E3A-82D1-122B84AAF4D0}" type="presParOf" srcId="{78F752E8-8A8E-44C3-93CA-65AEC49BCB20}" destId="{3D42A893-826B-415D-9FCC-1BF255B07C1E}" srcOrd="1" destOrd="0" presId="urn:microsoft.com/office/officeart/2005/8/layout/hProcess7"/>
    <dgm:cxn modelId="{9E5776D9-BAEE-445A-92F6-E5E459E4F4C9}" type="presParOf" srcId="{78F752E8-8A8E-44C3-93CA-65AEC49BCB20}" destId="{0945155F-3759-4623-9ACD-E5FA8D346032}" srcOrd="2" destOrd="0" presId="urn:microsoft.com/office/officeart/2005/8/layout/hProcess7"/>
    <dgm:cxn modelId="{9036F578-50E6-4300-82C1-5469C0F57F1A}" type="presParOf" srcId="{8463DEAB-DA86-40E0-815A-ADCED5146498}" destId="{2078A414-8D21-46EF-AA4F-20BED9711524}" srcOrd="5" destOrd="0" presId="urn:microsoft.com/office/officeart/2005/8/layout/hProcess7"/>
    <dgm:cxn modelId="{DCDFCBFC-476F-4BA3-8D32-45E7AB74BA7D}" type="presParOf" srcId="{8463DEAB-DA86-40E0-815A-ADCED5146498}" destId="{2CB7F31A-0183-4307-B103-868513BA3042}" srcOrd="6" destOrd="0" presId="urn:microsoft.com/office/officeart/2005/8/layout/hProcess7"/>
    <dgm:cxn modelId="{738F8362-A0F1-4307-9539-509BEABF7541}" type="presParOf" srcId="{2CB7F31A-0183-4307-B103-868513BA3042}" destId="{77EA5CDE-2BE9-4DFF-A6A8-238DA796E25B}" srcOrd="0" destOrd="0" presId="urn:microsoft.com/office/officeart/2005/8/layout/hProcess7"/>
    <dgm:cxn modelId="{B54C1FD0-0FF0-438E-B959-0FDA29A16C1F}" type="presParOf" srcId="{2CB7F31A-0183-4307-B103-868513BA3042}" destId="{4E4C37BE-DF31-4F81-BDEF-2B47FA178EBB}" srcOrd="1" destOrd="0" presId="urn:microsoft.com/office/officeart/2005/8/layout/hProcess7"/>
    <dgm:cxn modelId="{72E9AD7B-C672-4537-8B05-D6E0AC05F343}" type="presParOf" srcId="{2CB7F31A-0183-4307-B103-868513BA3042}" destId="{C59A935C-49B1-48AF-B0DD-16FF472C5CB9}" srcOrd="2" destOrd="0" presId="urn:microsoft.com/office/officeart/2005/8/layout/hProcess7"/>
    <dgm:cxn modelId="{E8DFE4DB-52A5-4756-9AC8-6DF2BCB7EC76}" type="presParOf" srcId="{8463DEAB-DA86-40E0-815A-ADCED5146498}" destId="{2ABF42E0-4DC8-4B79-833A-5E1D9A3B7643}" srcOrd="7" destOrd="0" presId="urn:microsoft.com/office/officeart/2005/8/layout/hProcess7"/>
    <dgm:cxn modelId="{7F64718A-5F60-4BE9-8867-9E65CE45E713}" type="presParOf" srcId="{8463DEAB-DA86-40E0-815A-ADCED5146498}" destId="{2AC563E5-D0C5-491C-914E-BB98476FF476}" srcOrd="8" destOrd="0" presId="urn:microsoft.com/office/officeart/2005/8/layout/hProcess7"/>
    <dgm:cxn modelId="{86B4C455-7FAD-49C0-8A88-676250EFA3C7}" type="presParOf" srcId="{2AC563E5-D0C5-491C-914E-BB98476FF476}" destId="{5DEB98C7-F963-4214-88DE-43316ECAE722}" srcOrd="0" destOrd="0" presId="urn:microsoft.com/office/officeart/2005/8/layout/hProcess7"/>
    <dgm:cxn modelId="{B40AB035-7E02-4531-A8AA-BED55E27D380}" type="presParOf" srcId="{2AC563E5-D0C5-491C-914E-BB98476FF476}" destId="{99ADD84F-A2C9-4F5D-8EB1-F1FCD1C36B0C}" srcOrd="1" destOrd="0" presId="urn:microsoft.com/office/officeart/2005/8/layout/hProcess7"/>
    <dgm:cxn modelId="{9510FB91-3F04-4EC6-B523-F1CDD348F3B8}" type="presParOf" srcId="{2AC563E5-D0C5-491C-914E-BB98476FF476}" destId="{8AF19A23-BE92-4614-88CE-F561FA212F4C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B194651-05E3-424D-9EC4-336CDF63A3FB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510D9DC-D55C-428B-AE0F-F16B8CF5B8C8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/>
            <a:t>Цель построения ИПТ</a:t>
          </a:r>
          <a:endParaRPr lang="ru-RU" dirty="0"/>
        </a:p>
      </dgm:t>
    </dgm:pt>
    <dgm:pt modelId="{C3A4D781-382A-4E37-9FF7-E4AA185DB907}" type="parTrans" cxnId="{6157AC23-AB8E-4952-BDF7-D5C206E2CB52}">
      <dgm:prSet/>
      <dgm:spPr/>
      <dgm:t>
        <a:bodyPr/>
        <a:lstStyle/>
        <a:p>
          <a:endParaRPr lang="ru-RU"/>
        </a:p>
      </dgm:t>
    </dgm:pt>
    <dgm:pt modelId="{1FA8A133-8709-4073-9E99-F8B04C9BA6A0}" type="sibTrans" cxnId="{6157AC23-AB8E-4952-BDF7-D5C206E2CB52}">
      <dgm:prSet/>
      <dgm:spPr/>
      <dgm:t>
        <a:bodyPr/>
        <a:lstStyle/>
        <a:p>
          <a:endParaRPr lang="ru-RU"/>
        </a:p>
      </dgm:t>
    </dgm:pt>
    <dgm:pt modelId="{B25012CF-6F6B-4007-ADA6-F14C8DF3FF40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/>
            <a:t>Повышение квалификации</a:t>
          </a:r>
          <a:endParaRPr lang="ru-RU" dirty="0"/>
        </a:p>
      </dgm:t>
    </dgm:pt>
    <dgm:pt modelId="{9714BC79-2684-4D45-8B7A-7F2EE9095D78}" type="parTrans" cxnId="{0D7BFCFD-9693-4CFB-91C7-A4E3437E75AA}">
      <dgm:prSet/>
      <dgm:spPr/>
      <dgm:t>
        <a:bodyPr/>
        <a:lstStyle/>
        <a:p>
          <a:endParaRPr lang="ru-RU"/>
        </a:p>
      </dgm:t>
    </dgm:pt>
    <dgm:pt modelId="{83882707-D91A-4AA0-9EEB-AE794E5DF84E}" type="sibTrans" cxnId="{0D7BFCFD-9693-4CFB-91C7-A4E3437E75AA}">
      <dgm:prSet/>
      <dgm:spPr/>
      <dgm:t>
        <a:bodyPr/>
        <a:lstStyle/>
        <a:p>
          <a:endParaRPr lang="ru-RU"/>
        </a:p>
      </dgm:t>
    </dgm:pt>
    <dgm:pt modelId="{ECF57F4A-F04B-4D31-ACB1-8E6BB6715256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/>
            <a:t>Результаты учащихся</a:t>
          </a:r>
          <a:endParaRPr lang="ru-RU" dirty="0"/>
        </a:p>
      </dgm:t>
    </dgm:pt>
    <dgm:pt modelId="{8D9602BE-1D4A-4F90-AD72-D672605D9723}" type="parTrans" cxnId="{116BF848-BBB0-4817-A4DA-9894983F7D9D}">
      <dgm:prSet/>
      <dgm:spPr/>
      <dgm:t>
        <a:bodyPr/>
        <a:lstStyle/>
        <a:p>
          <a:endParaRPr lang="ru-RU"/>
        </a:p>
      </dgm:t>
    </dgm:pt>
    <dgm:pt modelId="{B305F949-FDBF-43D4-B214-5F78F566C3F7}" type="sibTrans" cxnId="{116BF848-BBB0-4817-A4DA-9894983F7D9D}">
      <dgm:prSet/>
      <dgm:spPr/>
      <dgm:t>
        <a:bodyPr/>
        <a:lstStyle/>
        <a:p>
          <a:endParaRPr lang="ru-RU"/>
        </a:p>
      </dgm:t>
    </dgm:pt>
    <dgm:pt modelId="{B22488CC-1FB3-4227-BEE5-EC28B7BC921D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/>
            <a:t>Участие в профессиональных конкурсах</a:t>
          </a:r>
          <a:endParaRPr lang="ru-RU" dirty="0"/>
        </a:p>
      </dgm:t>
    </dgm:pt>
    <dgm:pt modelId="{BB238303-CD19-4CBC-9146-60A5A1EA2BDF}" type="parTrans" cxnId="{1A3944E1-A2D6-418B-BD05-0C4AE9C99381}">
      <dgm:prSet/>
      <dgm:spPr/>
      <dgm:t>
        <a:bodyPr/>
        <a:lstStyle/>
        <a:p>
          <a:endParaRPr lang="ru-RU"/>
        </a:p>
      </dgm:t>
    </dgm:pt>
    <dgm:pt modelId="{119D09D0-2499-4A6C-90F3-A5386848BC5D}" type="sibTrans" cxnId="{1A3944E1-A2D6-418B-BD05-0C4AE9C99381}">
      <dgm:prSet/>
      <dgm:spPr/>
      <dgm:t>
        <a:bodyPr/>
        <a:lstStyle/>
        <a:p>
          <a:endParaRPr lang="ru-RU"/>
        </a:p>
      </dgm:t>
    </dgm:pt>
    <dgm:pt modelId="{EAD95A06-BEC5-4C12-B2B1-ABC9D8F19384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/>
            <a:t>Обобщение и распространение опыта</a:t>
          </a:r>
          <a:endParaRPr lang="ru-RU" dirty="0"/>
        </a:p>
      </dgm:t>
    </dgm:pt>
    <dgm:pt modelId="{8CBDEC42-3CE9-4594-A923-3AD59F848238}" type="parTrans" cxnId="{0A2A0CD3-0D09-4E06-B1F6-7BD821631740}">
      <dgm:prSet/>
      <dgm:spPr/>
      <dgm:t>
        <a:bodyPr/>
        <a:lstStyle/>
        <a:p>
          <a:endParaRPr lang="ru-RU"/>
        </a:p>
      </dgm:t>
    </dgm:pt>
    <dgm:pt modelId="{D81D30A2-92AC-4972-A017-63A9264E87EA}" type="sibTrans" cxnId="{0A2A0CD3-0D09-4E06-B1F6-7BD821631740}">
      <dgm:prSet/>
      <dgm:spPr/>
      <dgm:t>
        <a:bodyPr/>
        <a:lstStyle/>
        <a:p>
          <a:endParaRPr lang="ru-RU"/>
        </a:p>
      </dgm:t>
    </dgm:pt>
    <dgm:pt modelId="{2DDA0F63-33A0-4E51-879B-6DDEBCAA00A4}" type="pres">
      <dgm:prSet presAssocID="{BB194651-05E3-424D-9EC4-336CDF63A3F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952120A-9792-4C81-BD9D-0AF5B15DD9E5}" type="pres">
      <dgm:prSet presAssocID="{B510D9DC-D55C-428B-AE0F-F16B8CF5B8C8}" presName="node" presStyleLbl="node1" presStyleIdx="0" presStyleCnt="5" custScaleX="142866" custRadScaleRad="100204" custRadScaleInc="-92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1D9A00-53AA-4180-8F5B-06913237C6D8}" type="pres">
      <dgm:prSet presAssocID="{1FA8A133-8709-4073-9E99-F8B04C9BA6A0}" presName="sibTrans" presStyleLbl="sibTrans2D1" presStyleIdx="0" presStyleCnt="5"/>
      <dgm:spPr/>
      <dgm:t>
        <a:bodyPr/>
        <a:lstStyle/>
        <a:p>
          <a:endParaRPr lang="ru-RU"/>
        </a:p>
      </dgm:t>
    </dgm:pt>
    <dgm:pt modelId="{43260C02-3CBE-4BA7-8BB3-E85A97CF03CA}" type="pres">
      <dgm:prSet presAssocID="{1FA8A133-8709-4073-9E99-F8B04C9BA6A0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3B6FEE08-F1B4-4768-B084-5A2D0A49922B}" type="pres">
      <dgm:prSet presAssocID="{B25012CF-6F6B-4007-ADA6-F14C8DF3FF40}" presName="node" presStyleLbl="node1" presStyleIdx="1" presStyleCnt="5" custScaleX="163386" custScaleY="107554" custRadScaleRad="107667" custRadScaleInc="2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40AC48-D344-46BB-B414-D80DCBB0243B}" type="pres">
      <dgm:prSet presAssocID="{83882707-D91A-4AA0-9EEB-AE794E5DF84E}" presName="sibTrans" presStyleLbl="sibTrans2D1" presStyleIdx="1" presStyleCnt="5"/>
      <dgm:spPr/>
      <dgm:t>
        <a:bodyPr/>
        <a:lstStyle/>
        <a:p>
          <a:endParaRPr lang="ru-RU"/>
        </a:p>
      </dgm:t>
    </dgm:pt>
    <dgm:pt modelId="{2BE4D67F-6D63-4603-A913-D0C32C897D87}" type="pres">
      <dgm:prSet presAssocID="{83882707-D91A-4AA0-9EEB-AE794E5DF84E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71DF3599-7993-4456-9060-8ACED6D0D591}" type="pres">
      <dgm:prSet presAssocID="{ECF57F4A-F04B-4D31-ACB1-8E6BB6715256}" presName="node" presStyleLbl="node1" presStyleIdx="2" presStyleCnt="5" custScaleX="153098" custRadScaleRad="108831" custRadScaleInc="-265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638BE7-2978-4DD4-9A4C-EAB4AC2C6FEB}" type="pres">
      <dgm:prSet presAssocID="{B305F949-FDBF-43D4-B214-5F78F566C3F7}" presName="sibTrans" presStyleLbl="sibTrans2D1" presStyleIdx="2" presStyleCnt="5"/>
      <dgm:spPr/>
      <dgm:t>
        <a:bodyPr/>
        <a:lstStyle/>
        <a:p>
          <a:endParaRPr lang="ru-RU"/>
        </a:p>
      </dgm:t>
    </dgm:pt>
    <dgm:pt modelId="{E2E2E61E-96BE-42D3-A852-FF393BE09158}" type="pres">
      <dgm:prSet presAssocID="{B305F949-FDBF-43D4-B214-5F78F566C3F7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A3C8ED19-9A55-4BC6-A470-628DC5B29780}" type="pres">
      <dgm:prSet presAssocID="{B22488CC-1FB3-4227-BEE5-EC28B7BC921D}" presName="node" presStyleLbl="node1" presStyleIdx="3" presStyleCnt="5" custScaleX="200208" custRadScaleRad="117982" custRadScaleInc="188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9990FF-0A9A-4BA2-ABC7-D96EC847369E}" type="pres">
      <dgm:prSet presAssocID="{119D09D0-2499-4A6C-90F3-A5386848BC5D}" presName="sibTrans" presStyleLbl="sibTrans2D1" presStyleIdx="3" presStyleCnt="5"/>
      <dgm:spPr/>
      <dgm:t>
        <a:bodyPr/>
        <a:lstStyle/>
        <a:p>
          <a:endParaRPr lang="ru-RU"/>
        </a:p>
      </dgm:t>
    </dgm:pt>
    <dgm:pt modelId="{9A94459E-51FD-44D5-A0C0-AE83469B3634}" type="pres">
      <dgm:prSet presAssocID="{119D09D0-2499-4A6C-90F3-A5386848BC5D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CEC2C766-19E8-4736-8B7C-C0109B1F1B90}" type="pres">
      <dgm:prSet presAssocID="{EAD95A06-BEC5-4C12-B2B1-ABC9D8F19384}" presName="node" presStyleLbl="node1" presStyleIdx="4" presStyleCnt="5" custScaleX="183668" custScaleY="116378" custRadScaleRad="113373" custRadScaleInc="-78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9BA21F-9F96-4018-9725-A503C3FE10BC}" type="pres">
      <dgm:prSet presAssocID="{D81D30A2-92AC-4972-A017-63A9264E87EA}" presName="sibTrans" presStyleLbl="sibTrans2D1" presStyleIdx="4" presStyleCnt="5"/>
      <dgm:spPr/>
      <dgm:t>
        <a:bodyPr/>
        <a:lstStyle/>
        <a:p>
          <a:endParaRPr lang="ru-RU"/>
        </a:p>
      </dgm:t>
    </dgm:pt>
    <dgm:pt modelId="{1C906065-AC59-4252-8FE1-3673D9DD82B8}" type="pres">
      <dgm:prSet presAssocID="{D81D30A2-92AC-4972-A017-63A9264E87EA}" presName="connectorText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53678D58-75FE-402C-B28F-F81AB7C80ED5}" type="presOf" srcId="{B305F949-FDBF-43D4-B214-5F78F566C3F7}" destId="{E2E2E61E-96BE-42D3-A852-FF393BE09158}" srcOrd="1" destOrd="0" presId="urn:microsoft.com/office/officeart/2005/8/layout/cycle2"/>
    <dgm:cxn modelId="{846C057E-9A18-497B-91FD-4C21A9BF9753}" type="presOf" srcId="{119D09D0-2499-4A6C-90F3-A5386848BC5D}" destId="{289990FF-0A9A-4BA2-ABC7-D96EC847369E}" srcOrd="0" destOrd="0" presId="urn:microsoft.com/office/officeart/2005/8/layout/cycle2"/>
    <dgm:cxn modelId="{26162666-4E5C-4409-9C73-38B33B44DE7A}" type="presOf" srcId="{B22488CC-1FB3-4227-BEE5-EC28B7BC921D}" destId="{A3C8ED19-9A55-4BC6-A470-628DC5B29780}" srcOrd="0" destOrd="0" presId="urn:microsoft.com/office/officeart/2005/8/layout/cycle2"/>
    <dgm:cxn modelId="{1A3944E1-A2D6-418B-BD05-0C4AE9C99381}" srcId="{BB194651-05E3-424D-9EC4-336CDF63A3FB}" destId="{B22488CC-1FB3-4227-BEE5-EC28B7BC921D}" srcOrd="3" destOrd="0" parTransId="{BB238303-CD19-4CBC-9146-60A5A1EA2BDF}" sibTransId="{119D09D0-2499-4A6C-90F3-A5386848BC5D}"/>
    <dgm:cxn modelId="{6F9AA9A9-59A6-4E9A-AC50-C522CE2FFD6B}" type="presOf" srcId="{EAD95A06-BEC5-4C12-B2B1-ABC9D8F19384}" destId="{CEC2C766-19E8-4736-8B7C-C0109B1F1B90}" srcOrd="0" destOrd="0" presId="urn:microsoft.com/office/officeart/2005/8/layout/cycle2"/>
    <dgm:cxn modelId="{F32ADCB6-64D0-4F76-B132-5C94AFD50FB9}" type="presOf" srcId="{1FA8A133-8709-4073-9E99-F8B04C9BA6A0}" destId="{D01D9A00-53AA-4180-8F5B-06913237C6D8}" srcOrd="0" destOrd="0" presId="urn:microsoft.com/office/officeart/2005/8/layout/cycle2"/>
    <dgm:cxn modelId="{0A2A0CD3-0D09-4E06-B1F6-7BD821631740}" srcId="{BB194651-05E3-424D-9EC4-336CDF63A3FB}" destId="{EAD95A06-BEC5-4C12-B2B1-ABC9D8F19384}" srcOrd="4" destOrd="0" parTransId="{8CBDEC42-3CE9-4594-A923-3AD59F848238}" sibTransId="{D81D30A2-92AC-4972-A017-63A9264E87EA}"/>
    <dgm:cxn modelId="{A801A4DF-BA33-4EE3-A512-DD3E5A81F0DC}" type="presOf" srcId="{B510D9DC-D55C-428B-AE0F-F16B8CF5B8C8}" destId="{2952120A-9792-4C81-BD9D-0AF5B15DD9E5}" srcOrd="0" destOrd="0" presId="urn:microsoft.com/office/officeart/2005/8/layout/cycle2"/>
    <dgm:cxn modelId="{E61ABF47-7406-4DB7-954E-74E0D71AA063}" type="presOf" srcId="{83882707-D91A-4AA0-9EEB-AE794E5DF84E}" destId="{2BE4D67F-6D63-4603-A913-D0C32C897D87}" srcOrd="1" destOrd="0" presId="urn:microsoft.com/office/officeart/2005/8/layout/cycle2"/>
    <dgm:cxn modelId="{7D70F99C-67CB-48DA-9C73-1E7B3A7C154A}" type="presOf" srcId="{B25012CF-6F6B-4007-ADA6-F14C8DF3FF40}" destId="{3B6FEE08-F1B4-4768-B084-5A2D0A49922B}" srcOrd="0" destOrd="0" presId="urn:microsoft.com/office/officeart/2005/8/layout/cycle2"/>
    <dgm:cxn modelId="{7D8D1CA5-4FC0-4C2E-8647-3D8862C3C23D}" type="presOf" srcId="{B305F949-FDBF-43D4-B214-5F78F566C3F7}" destId="{54638BE7-2978-4DD4-9A4C-EAB4AC2C6FEB}" srcOrd="0" destOrd="0" presId="urn:microsoft.com/office/officeart/2005/8/layout/cycle2"/>
    <dgm:cxn modelId="{F499BB40-FC21-4D26-BA81-A591B77085F3}" type="presOf" srcId="{D81D30A2-92AC-4972-A017-63A9264E87EA}" destId="{699BA21F-9F96-4018-9725-A503C3FE10BC}" srcOrd="0" destOrd="0" presId="urn:microsoft.com/office/officeart/2005/8/layout/cycle2"/>
    <dgm:cxn modelId="{1C5350ED-C23B-4D6D-8A2F-4E5E3DECEB8C}" type="presOf" srcId="{D81D30A2-92AC-4972-A017-63A9264E87EA}" destId="{1C906065-AC59-4252-8FE1-3673D9DD82B8}" srcOrd="1" destOrd="0" presId="urn:microsoft.com/office/officeart/2005/8/layout/cycle2"/>
    <dgm:cxn modelId="{0D7BFCFD-9693-4CFB-91C7-A4E3437E75AA}" srcId="{BB194651-05E3-424D-9EC4-336CDF63A3FB}" destId="{B25012CF-6F6B-4007-ADA6-F14C8DF3FF40}" srcOrd="1" destOrd="0" parTransId="{9714BC79-2684-4D45-8B7A-7F2EE9095D78}" sibTransId="{83882707-D91A-4AA0-9EEB-AE794E5DF84E}"/>
    <dgm:cxn modelId="{D7F6F223-D874-4908-B90B-8E635856F061}" type="presOf" srcId="{119D09D0-2499-4A6C-90F3-A5386848BC5D}" destId="{9A94459E-51FD-44D5-A0C0-AE83469B3634}" srcOrd="1" destOrd="0" presId="urn:microsoft.com/office/officeart/2005/8/layout/cycle2"/>
    <dgm:cxn modelId="{116BF848-BBB0-4817-A4DA-9894983F7D9D}" srcId="{BB194651-05E3-424D-9EC4-336CDF63A3FB}" destId="{ECF57F4A-F04B-4D31-ACB1-8E6BB6715256}" srcOrd="2" destOrd="0" parTransId="{8D9602BE-1D4A-4F90-AD72-D672605D9723}" sibTransId="{B305F949-FDBF-43D4-B214-5F78F566C3F7}"/>
    <dgm:cxn modelId="{77B971BE-A4D1-4EFC-9073-FBBF6CA425C0}" type="presOf" srcId="{BB194651-05E3-424D-9EC4-336CDF63A3FB}" destId="{2DDA0F63-33A0-4E51-879B-6DDEBCAA00A4}" srcOrd="0" destOrd="0" presId="urn:microsoft.com/office/officeart/2005/8/layout/cycle2"/>
    <dgm:cxn modelId="{6157AC23-AB8E-4952-BDF7-D5C206E2CB52}" srcId="{BB194651-05E3-424D-9EC4-336CDF63A3FB}" destId="{B510D9DC-D55C-428B-AE0F-F16B8CF5B8C8}" srcOrd="0" destOrd="0" parTransId="{C3A4D781-382A-4E37-9FF7-E4AA185DB907}" sibTransId="{1FA8A133-8709-4073-9E99-F8B04C9BA6A0}"/>
    <dgm:cxn modelId="{40653359-7F13-4F5E-B5E3-E33D9A0982F3}" type="presOf" srcId="{83882707-D91A-4AA0-9EEB-AE794E5DF84E}" destId="{F240AC48-D344-46BB-B414-D80DCBB0243B}" srcOrd="0" destOrd="0" presId="urn:microsoft.com/office/officeart/2005/8/layout/cycle2"/>
    <dgm:cxn modelId="{66D70EB3-9576-4769-A9FB-DD4AAF5F747D}" type="presOf" srcId="{1FA8A133-8709-4073-9E99-F8B04C9BA6A0}" destId="{43260C02-3CBE-4BA7-8BB3-E85A97CF03CA}" srcOrd="1" destOrd="0" presId="urn:microsoft.com/office/officeart/2005/8/layout/cycle2"/>
    <dgm:cxn modelId="{92F79227-9809-4819-8509-094F40227C34}" type="presOf" srcId="{ECF57F4A-F04B-4D31-ACB1-8E6BB6715256}" destId="{71DF3599-7993-4456-9060-8ACED6D0D591}" srcOrd="0" destOrd="0" presId="urn:microsoft.com/office/officeart/2005/8/layout/cycle2"/>
    <dgm:cxn modelId="{DF786B48-16C1-49BB-A132-AE4D5C7A5AB3}" type="presParOf" srcId="{2DDA0F63-33A0-4E51-879B-6DDEBCAA00A4}" destId="{2952120A-9792-4C81-BD9D-0AF5B15DD9E5}" srcOrd="0" destOrd="0" presId="urn:microsoft.com/office/officeart/2005/8/layout/cycle2"/>
    <dgm:cxn modelId="{B70F0142-731F-4B77-97FF-BDE2B436DE95}" type="presParOf" srcId="{2DDA0F63-33A0-4E51-879B-6DDEBCAA00A4}" destId="{D01D9A00-53AA-4180-8F5B-06913237C6D8}" srcOrd="1" destOrd="0" presId="urn:microsoft.com/office/officeart/2005/8/layout/cycle2"/>
    <dgm:cxn modelId="{51E09CE0-B64D-4D85-AF4D-B3DE32A9F6E9}" type="presParOf" srcId="{D01D9A00-53AA-4180-8F5B-06913237C6D8}" destId="{43260C02-3CBE-4BA7-8BB3-E85A97CF03CA}" srcOrd="0" destOrd="0" presId="urn:microsoft.com/office/officeart/2005/8/layout/cycle2"/>
    <dgm:cxn modelId="{F28C9101-C69E-48F8-B0ED-B45A491877D9}" type="presParOf" srcId="{2DDA0F63-33A0-4E51-879B-6DDEBCAA00A4}" destId="{3B6FEE08-F1B4-4768-B084-5A2D0A49922B}" srcOrd="2" destOrd="0" presId="urn:microsoft.com/office/officeart/2005/8/layout/cycle2"/>
    <dgm:cxn modelId="{CB5DC13A-1B1C-42D7-A320-5EAB894CE5BD}" type="presParOf" srcId="{2DDA0F63-33A0-4E51-879B-6DDEBCAA00A4}" destId="{F240AC48-D344-46BB-B414-D80DCBB0243B}" srcOrd="3" destOrd="0" presId="urn:microsoft.com/office/officeart/2005/8/layout/cycle2"/>
    <dgm:cxn modelId="{B0B31963-A717-4DD8-9095-A5B473D5C3A1}" type="presParOf" srcId="{F240AC48-D344-46BB-B414-D80DCBB0243B}" destId="{2BE4D67F-6D63-4603-A913-D0C32C897D87}" srcOrd="0" destOrd="0" presId="urn:microsoft.com/office/officeart/2005/8/layout/cycle2"/>
    <dgm:cxn modelId="{5BA75E79-A287-4344-B2C3-E65E310AD348}" type="presParOf" srcId="{2DDA0F63-33A0-4E51-879B-6DDEBCAA00A4}" destId="{71DF3599-7993-4456-9060-8ACED6D0D591}" srcOrd="4" destOrd="0" presId="urn:microsoft.com/office/officeart/2005/8/layout/cycle2"/>
    <dgm:cxn modelId="{A35475A3-F2A7-40A8-9F54-2E324A7B9BCB}" type="presParOf" srcId="{2DDA0F63-33A0-4E51-879B-6DDEBCAA00A4}" destId="{54638BE7-2978-4DD4-9A4C-EAB4AC2C6FEB}" srcOrd="5" destOrd="0" presId="urn:microsoft.com/office/officeart/2005/8/layout/cycle2"/>
    <dgm:cxn modelId="{9924E762-E63F-4614-A86C-AE44D3A1E6AB}" type="presParOf" srcId="{54638BE7-2978-4DD4-9A4C-EAB4AC2C6FEB}" destId="{E2E2E61E-96BE-42D3-A852-FF393BE09158}" srcOrd="0" destOrd="0" presId="urn:microsoft.com/office/officeart/2005/8/layout/cycle2"/>
    <dgm:cxn modelId="{7CCA794B-DF33-4E26-9388-81A88F6F0151}" type="presParOf" srcId="{2DDA0F63-33A0-4E51-879B-6DDEBCAA00A4}" destId="{A3C8ED19-9A55-4BC6-A470-628DC5B29780}" srcOrd="6" destOrd="0" presId="urn:microsoft.com/office/officeart/2005/8/layout/cycle2"/>
    <dgm:cxn modelId="{301288D5-10EB-461C-B9B3-FDD98A53960A}" type="presParOf" srcId="{2DDA0F63-33A0-4E51-879B-6DDEBCAA00A4}" destId="{289990FF-0A9A-4BA2-ABC7-D96EC847369E}" srcOrd="7" destOrd="0" presId="urn:microsoft.com/office/officeart/2005/8/layout/cycle2"/>
    <dgm:cxn modelId="{221BBE8C-5F2C-4B51-B4C7-E54318D9C665}" type="presParOf" srcId="{289990FF-0A9A-4BA2-ABC7-D96EC847369E}" destId="{9A94459E-51FD-44D5-A0C0-AE83469B3634}" srcOrd="0" destOrd="0" presId="urn:microsoft.com/office/officeart/2005/8/layout/cycle2"/>
    <dgm:cxn modelId="{8D74244C-63FF-4054-9405-32757774A498}" type="presParOf" srcId="{2DDA0F63-33A0-4E51-879B-6DDEBCAA00A4}" destId="{CEC2C766-19E8-4736-8B7C-C0109B1F1B90}" srcOrd="8" destOrd="0" presId="urn:microsoft.com/office/officeart/2005/8/layout/cycle2"/>
    <dgm:cxn modelId="{42D52CCE-6409-4141-8528-7A16A91E8FCE}" type="presParOf" srcId="{2DDA0F63-33A0-4E51-879B-6DDEBCAA00A4}" destId="{699BA21F-9F96-4018-9725-A503C3FE10BC}" srcOrd="9" destOrd="0" presId="urn:microsoft.com/office/officeart/2005/8/layout/cycle2"/>
    <dgm:cxn modelId="{AAF9741F-04FA-433C-830F-740118D3B8B7}" type="presParOf" srcId="{699BA21F-9F96-4018-9725-A503C3FE10BC}" destId="{1C906065-AC59-4252-8FE1-3673D9DD82B8}" srcOrd="0" destOrd="0" presId="urn:microsoft.com/office/officeart/2005/8/layout/cycle2"/>
  </dgm:cxnLst>
  <dgm:bg>
    <a:solidFill>
      <a:schemeClr val="accent3">
        <a:lumMod val="20000"/>
        <a:lumOff val="80000"/>
      </a:schemeClr>
    </a:solidFill>
  </dgm:bg>
  <dgm:whole>
    <a:ln>
      <a:solidFill>
        <a:schemeClr val="accent4">
          <a:lumMod val="60000"/>
          <a:lumOff val="40000"/>
        </a:schemeClr>
      </a:solidFill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7212CAB-AD5C-4B68-B91B-B410120C9BA8}" type="doc">
      <dgm:prSet loTypeId="urn:microsoft.com/office/officeart/2005/8/layout/cycle2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9BA22675-9875-481D-AB2E-F1BFF9D18112}">
      <dgm:prSet phldrT="[Текст]" custT="1"/>
      <dgm:spPr/>
      <dgm:t>
        <a:bodyPr/>
        <a:lstStyle/>
        <a:p>
          <a:r>
            <a:rPr lang="ru-RU" sz="1000" dirty="0" smtClean="0">
              <a:solidFill>
                <a:schemeClr val="bg1"/>
              </a:solidFill>
            </a:rPr>
            <a:t>Проблемное поле</a:t>
          </a:r>
          <a:endParaRPr lang="ru-RU" sz="1000" dirty="0">
            <a:solidFill>
              <a:schemeClr val="bg1"/>
            </a:solidFill>
          </a:endParaRPr>
        </a:p>
      </dgm:t>
    </dgm:pt>
    <dgm:pt modelId="{7F841BE1-62A8-4A1C-808C-87528767F979}" type="parTrans" cxnId="{46FFE841-E0E5-4AA0-8FAC-AD4763C90E5C}">
      <dgm:prSet/>
      <dgm:spPr/>
      <dgm:t>
        <a:bodyPr/>
        <a:lstStyle/>
        <a:p>
          <a:endParaRPr lang="ru-RU" sz="1000">
            <a:solidFill>
              <a:schemeClr val="tx1"/>
            </a:solidFill>
          </a:endParaRPr>
        </a:p>
      </dgm:t>
    </dgm:pt>
    <dgm:pt modelId="{CEABCB8E-1757-411B-B72D-801880A3E51A}" type="sibTrans" cxnId="{46FFE841-E0E5-4AA0-8FAC-AD4763C90E5C}">
      <dgm:prSet custT="1"/>
      <dgm:spPr/>
      <dgm:t>
        <a:bodyPr/>
        <a:lstStyle/>
        <a:p>
          <a:endParaRPr lang="ru-RU" sz="1000">
            <a:solidFill>
              <a:schemeClr val="tx1"/>
            </a:solidFill>
          </a:endParaRPr>
        </a:p>
      </dgm:t>
    </dgm:pt>
    <dgm:pt modelId="{15BF260A-13A7-4973-AE5C-1E207E7D1EAE}">
      <dgm:prSet phldrT="[Текст]" custT="1"/>
      <dgm:spPr/>
      <dgm:t>
        <a:bodyPr/>
        <a:lstStyle/>
        <a:p>
          <a:r>
            <a:rPr lang="ru-RU" sz="1000" dirty="0" smtClean="0">
              <a:solidFill>
                <a:schemeClr val="tx1"/>
              </a:solidFill>
            </a:rPr>
            <a:t>Определение актуальной профессиональной проблемы</a:t>
          </a:r>
          <a:endParaRPr lang="ru-RU" sz="1000" dirty="0">
            <a:solidFill>
              <a:schemeClr val="tx1"/>
            </a:solidFill>
          </a:endParaRPr>
        </a:p>
      </dgm:t>
    </dgm:pt>
    <dgm:pt modelId="{A23FDC20-E99F-4C4A-92E1-4AC2A658A9AD}" type="parTrans" cxnId="{E32C082B-E877-44CD-84FC-7F22C56584F1}">
      <dgm:prSet/>
      <dgm:spPr/>
      <dgm:t>
        <a:bodyPr/>
        <a:lstStyle/>
        <a:p>
          <a:endParaRPr lang="ru-RU" sz="1000">
            <a:solidFill>
              <a:schemeClr val="tx1"/>
            </a:solidFill>
          </a:endParaRPr>
        </a:p>
      </dgm:t>
    </dgm:pt>
    <dgm:pt modelId="{AF73250B-63DF-446D-913D-7531814EA4E1}" type="sibTrans" cxnId="{E32C082B-E877-44CD-84FC-7F22C56584F1}">
      <dgm:prSet custT="1"/>
      <dgm:spPr/>
      <dgm:t>
        <a:bodyPr/>
        <a:lstStyle/>
        <a:p>
          <a:endParaRPr lang="ru-RU" sz="1000">
            <a:solidFill>
              <a:schemeClr val="tx1"/>
            </a:solidFill>
          </a:endParaRPr>
        </a:p>
      </dgm:t>
    </dgm:pt>
    <dgm:pt modelId="{7DD7C6FE-562C-4277-B26F-303633F96D28}">
      <dgm:prSet phldrT="[Текст]" custT="1"/>
      <dgm:spPr/>
      <dgm:t>
        <a:bodyPr/>
        <a:lstStyle/>
        <a:p>
          <a:r>
            <a:rPr lang="ru-RU" sz="1000" dirty="0" smtClean="0">
              <a:solidFill>
                <a:schemeClr val="bg2"/>
              </a:solidFill>
            </a:rPr>
            <a:t>Постановка цели профессионального саморазвития</a:t>
          </a:r>
          <a:endParaRPr lang="ru-RU" sz="1000" dirty="0">
            <a:solidFill>
              <a:schemeClr val="bg2"/>
            </a:solidFill>
          </a:endParaRPr>
        </a:p>
      </dgm:t>
    </dgm:pt>
    <dgm:pt modelId="{2E3B2419-01DC-455C-B4FD-D3DED65C6B2B}" type="parTrans" cxnId="{65C20745-7DE9-48F6-8ECB-85BB344747F9}">
      <dgm:prSet/>
      <dgm:spPr/>
      <dgm:t>
        <a:bodyPr/>
        <a:lstStyle/>
        <a:p>
          <a:endParaRPr lang="ru-RU" sz="1000">
            <a:solidFill>
              <a:schemeClr val="tx1"/>
            </a:solidFill>
          </a:endParaRPr>
        </a:p>
      </dgm:t>
    </dgm:pt>
    <dgm:pt modelId="{8C6DE77E-9684-4371-B79F-1F1D7198721B}" type="sibTrans" cxnId="{65C20745-7DE9-48F6-8ECB-85BB344747F9}">
      <dgm:prSet custT="1"/>
      <dgm:spPr/>
      <dgm:t>
        <a:bodyPr/>
        <a:lstStyle/>
        <a:p>
          <a:endParaRPr lang="ru-RU" sz="1000">
            <a:solidFill>
              <a:schemeClr val="tx1"/>
            </a:solidFill>
          </a:endParaRPr>
        </a:p>
      </dgm:t>
    </dgm:pt>
    <dgm:pt modelId="{D1491B21-6CC3-4604-98EA-5DFC2B36ABC2}">
      <dgm:prSet phldrT="[Текст]" custT="1"/>
      <dgm:spPr/>
      <dgm:t>
        <a:bodyPr/>
        <a:lstStyle/>
        <a:p>
          <a:r>
            <a:rPr lang="ru-RU" sz="1000" dirty="0" smtClean="0">
              <a:solidFill>
                <a:schemeClr val="tx1"/>
              </a:solidFill>
            </a:rPr>
            <a:t>Осуществление деятельности по самообразованию</a:t>
          </a:r>
          <a:endParaRPr lang="ru-RU" sz="1000" dirty="0">
            <a:solidFill>
              <a:schemeClr val="tx1"/>
            </a:solidFill>
          </a:endParaRPr>
        </a:p>
      </dgm:t>
    </dgm:pt>
    <dgm:pt modelId="{D238D87A-9860-4CDE-A2CC-4E3214524933}" type="parTrans" cxnId="{FFDB189F-CD3E-44CC-9037-AE475F44AC04}">
      <dgm:prSet/>
      <dgm:spPr/>
      <dgm:t>
        <a:bodyPr/>
        <a:lstStyle/>
        <a:p>
          <a:endParaRPr lang="ru-RU" sz="1000">
            <a:solidFill>
              <a:schemeClr val="tx1"/>
            </a:solidFill>
          </a:endParaRPr>
        </a:p>
      </dgm:t>
    </dgm:pt>
    <dgm:pt modelId="{02D5CC52-85A1-441B-946A-2372DA9EFAF4}" type="sibTrans" cxnId="{FFDB189F-CD3E-44CC-9037-AE475F44AC04}">
      <dgm:prSet custT="1"/>
      <dgm:spPr/>
      <dgm:t>
        <a:bodyPr/>
        <a:lstStyle/>
        <a:p>
          <a:endParaRPr lang="ru-RU" sz="1000">
            <a:solidFill>
              <a:schemeClr val="tx1"/>
            </a:solidFill>
          </a:endParaRPr>
        </a:p>
      </dgm:t>
    </dgm:pt>
    <dgm:pt modelId="{B1403C1A-B8FB-4C52-8247-C6754B619299}">
      <dgm:prSet phldrT="[Текст]" custT="1"/>
      <dgm:spPr/>
      <dgm:t>
        <a:bodyPr/>
        <a:lstStyle/>
        <a:p>
          <a:r>
            <a:rPr lang="ru-RU" sz="1000" dirty="0" smtClean="0">
              <a:solidFill>
                <a:schemeClr val="tx1"/>
              </a:solidFill>
            </a:rPr>
            <a:t>Анализ результатов деятельности по самообразованию (рефлексия)</a:t>
          </a:r>
          <a:endParaRPr lang="ru-RU" sz="1000" dirty="0">
            <a:solidFill>
              <a:schemeClr val="tx1"/>
            </a:solidFill>
          </a:endParaRPr>
        </a:p>
      </dgm:t>
    </dgm:pt>
    <dgm:pt modelId="{DAE104EC-A4CF-4973-B650-C45AD4F698EC}" type="parTrans" cxnId="{B180958A-7F86-4AC8-8B05-C733D9F56883}">
      <dgm:prSet/>
      <dgm:spPr/>
      <dgm:t>
        <a:bodyPr/>
        <a:lstStyle/>
        <a:p>
          <a:endParaRPr lang="ru-RU" sz="1000">
            <a:solidFill>
              <a:schemeClr val="tx1"/>
            </a:solidFill>
          </a:endParaRPr>
        </a:p>
      </dgm:t>
    </dgm:pt>
    <dgm:pt modelId="{772BB3BD-4A91-4157-8741-B142923A672E}" type="sibTrans" cxnId="{B180958A-7F86-4AC8-8B05-C733D9F56883}">
      <dgm:prSet custT="1"/>
      <dgm:spPr/>
      <dgm:t>
        <a:bodyPr/>
        <a:lstStyle/>
        <a:p>
          <a:endParaRPr lang="ru-RU" sz="1000">
            <a:solidFill>
              <a:schemeClr val="tx1"/>
            </a:solidFill>
          </a:endParaRPr>
        </a:p>
      </dgm:t>
    </dgm:pt>
    <dgm:pt modelId="{19A74586-4142-4F7B-AD1C-47B8D244D0B9}">
      <dgm:prSet custT="1"/>
      <dgm:spPr/>
      <dgm:t>
        <a:bodyPr/>
        <a:lstStyle/>
        <a:p>
          <a:r>
            <a:rPr lang="ru-RU" sz="1000" dirty="0" smtClean="0">
              <a:solidFill>
                <a:schemeClr val="tx1"/>
              </a:solidFill>
            </a:rPr>
            <a:t>Поиск ресурсов профессионального саморазвития</a:t>
          </a:r>
          <a:endParaRPr lang="ru-RU" sz="1000" dirty="0">
            <a:solidFill>
              <a:schemeClr val="tx1"/>
            </a:solidFill>
          </a:endParaRPr>
        </a:p>
      </dgm:t>
    </dgm:pt>
    <dgm:pt modelId="{A3B1AEA8-8855-4CA2-BC3F-FB907002FA1C}" type="parTrans" cxnId="{827B15F5-6AB1-40BA-946F-BCA201997002}">
      <dgm:prSet/>
      <dgm:spPr/>
      <dgm:t>
        <a:bodyPr/>
        <a:lstStyle/>
        <a:p>
          <a:endParaRPr lang="ru-RU" sz="1000">
            <a:solidFill>
              <a:schemeClr val="tx1"/>
            </a:solidFill>
          </a:endParaRPr>
        </a:p>
      </dgm:t>
    </dgm:pt>
    <dgm:pt modelId="{F97F9008-597A-4944-8CD2-A23472B10B2E}" type="sibTrans" cxnId="{827B15F5-6AB1-40BA-946F-BCA201997002}">
      <dgm:prSet custT="1"/>
      <dgm:spPr/>
      <dgm:t>
        <a:bodyPr/>
        <a:lstStyle/>
        <a:p>
          <a:endParaRPr lang="ru-RU" sz="1000">
            <a:solidFill>
              <a:schemeClr val="tx1"/>
            </a:solidFill>
          </a:endParaRPr>
        </a:p>
      </dgm:t>
    </dgm:pt>
    <dgm:pt modelId="{2B69EF94-02E8-434E-BFC7-FF4D1813ABD9}">
      <dgm:prSet custT="1"/>
      <dgm:spPr/>
      <dgm:t>
        <a:bodyPr/>
        <a:lstStyle/>
        <a:p>
          <a:r>
            <a:rPr lang="ru-RU" sz="1000" dirty="0" smtClean="0">
              <a:solidFill>
                <a:schemeClr val="tx1"/>
              </a:solidFill>
            </a:rPr>
            <a:t>Проектирование деятельности по самообразованию</a:t>
          </a:r>
          <a:endParaRPr lang="ru-RU" sz="1000" dirty="0">
            <a:solidFill>
              <a:schemeClr val="tx1"/>
            </a:solidFill>
          </a:endParaRPr>
        </a:p>
      </dgm:t>
    </dgm:pt>
    <dgm:pt modelId="{BDDE944D-0098-4EB2-B75B-B5E388CABCFA}" type="parTrans" cxnId="{FA811EDF-A67C-4159-8AAF-2A7E65C21225}">
      <dgm:prSet/>
      <dgm:spPr/>
      <dgm:t>
        <a:bodyPr/>
        <a:lstStyle/>
        <a:p>
          <a:endParaRPr lang="ru-RU" sz="1000">
            <a:solidFill>
              <a:schemeClr val="tx1"/>
            </a:solidFill>
          </a:endParaRPr>
        </a:p>
      </dgm:t>
    </dgm:pt>
    <dgm:pt modelId="{A5F886DB-2B17-475B-840D-5F924107F3E5}" type="sibTrans" cxnId="{FA811EDF-A67C-4159-8AAF-2A7E65C21225}">
      <dgm:prSet custT="1"/>
      <dgm:spPr/>
      <dgm:t>
        <a:bodyPr/>
        <a:lstStyle/>
        <a:p>
          <a:endParaRPr lang="ru-RU" sz="1000">
            <a:solidFill>
              <a:schemeClr val="tx1"/>
            </a:solidFill>
          </a:endParaRPr>
        </a:p>
      </dgm:t>
    </dgm:pt>
    <dgm:pt modelId="{742481BB-69E6-45CE-9FCA-1166FA0A595E}" type="pres">
      <dgm:prSet presAssocID="{17212CAB-AD5C-4B68-B91B-B410120C9BA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861BD69-D759-4F3C-B07E-0F3FF72753D4}" type="pres">
      <dgm:prSet presAssocID="{9BA22675-9875-481D-AB2E-F1BFF9D18112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2F6DA3-C4D9-4FE0-8898-53C6E32872E1}" type="pres">
      <dgm:prSet presAssocID="{CEABCB8E-1757-411B-B72D-801880A3E51A}" presName="sibTrans" presStyleLbl="sibTrans2D1" presStyleIdx="0" presStyleCnt="7"/>
      <dgm:spPr/>
      <dgm:t>
        <a:bodyPr/>
        <a:lstStyle/>
        <a:p>
          <a:endParaRPr lang="ru-RU"/>
        </a:p>
      </dgm:t>
    </dgm:pt>
    <dgm:pt modelId="{E87D2C6F-70F6-47AB-BCB7-8DC56E74B550}" type="pres">
      <dgm:prSet presAssocID="{CEABCB8E-1757-411B-B72D-801880A3E51A}" presName="connectorText" presStyleLbl="sibTrans2D1" presStyleIdx="0" presStyleCnt="7"/>
      <dgm:spPr/>
      <dgm:t>
        <a:bodyPr/>
        <a:lstStyle/>
        <a:p>
          <a:endParaRPr lang="ru-RU"/>
        </a:p>
      </dgm:t>
    </dgm:pt>
    <dgm:pt modelId="{9818A5CE-D796-4543-A0B9-314B22167EA4}" type="pres">
      <dgm:prSet presAssocID="{15BF260A-13A7-4973-AE5C-1E207E7D1EAE}" presName="node" presStyleLbl="node1" presStyleIdx="1" presStyleCnt="7" custScaleX="1484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C1A2C1-5189-4A84-8FC9-897284002DEB}" type="pres">
      <dgm:prSet presAssocID="{AF73250B-63DF-446D-913D-7531814EA4E1}" presName="sibTrans" presStyleLbl="sibTrans2D1" presStyleIdx="1" presStyleCnt="7"/>
      <dgm:spPr/>
      <dgm:t>
        <a:bodyPr/>
        <a:lstStyle/>
        <a:p>
          <a:endParaRPr lang="ru-RU"/>
        </a:p>
      </dgm:t>
    </dgm:pt>
    <dgm:pt modelId="{F24C3F34-8CD6-4D93-BDD8-D4AC663F7BEB}" type="pres">
      <dgm:prSet presAssocID="{AF73250B-63DF-446D-913D-7531814EA4E1}" presName="connectorText" presStyleLbl="sibTrans2D1" presStyleIdx="1" presStyleCnt="7"/>
      <dgm:spPr/>
      <dgm:t>
        <a:bodyPr/>
        <a:lstStyle/>
        <a:p>
          <a:endParaRPr lang="ru-RU"/>
        </a:p>
      </dgm:t>
    </dgm:pt>
    <dgm:pt modelId="{6013E208-A438-4D3C-A3D0-D61C094DA277}" type="pres">
      <dgm:prSet presAssocID="{7DD7C6FE-562C-4277-B26F-303633F96D28}" presName="node" presStyleLbl="node1" presStyleIdx="2" presStyleCnt="7" custScaleX="1686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029FBF-32E3-4DF0-B0FA-A5DC2643BD7C}" type="pres">
      <dgm:prSet presAssocID="{8C6DE77E-9684-4371-B79F-1F1D7198721B}" presName="sibTrans" presStyleLbl="sibTrans2D1" presStyleIdx="2" presStyleCnt="7"/>
      <dgm:spPr/>
      <dgm:t>
        <a:bodyPr/>
        <a:lstStyle/>
        <a:p>
          <a:endParaRPr lang="ru-RU"/>
        </a:p>
      </dgm:t>
    </dgm:pt>
    <dgm:pt modelId="{643618F8-64EC-46B2-A837-681FD36EB186}" type="pres">
      <dgm:prSet presAssocID="{8C6DE77E-9684-4371-B79F-1F1D7198721B}" presName="connectorText" presStyleLbl="sibTrans2D1" presStyleIdx="2" presStyleCnt="7"/>
      <dgm:spPr/>
      <dgm:t>
        <a:bodyPr/>
        <a:lstStyle/>
        <a:p>
          <a:endParaRPr lang="ru-RU"/>
        </a:p>
      </dgm:t>
    </dgm:pt>
    <dgm:pt modelId="{8B128B10-B70D-4224-99E1-9CFF153BF0A7}" type="pres">
      <dgm:prSet presAssocID="{19A74586-4142-4F7B-AD1C-47B8D244D0B9}" presName="node" presStyleLbl="node1" presStyleIdx="3" presStyleCnt="7" custScaleX="1249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90A8D7-34E9-447E-8956-F7DFAF8FBDF1}" type="pres">
      <dgm:prSet presAssocID="{F97F9008-597A-4944-8CD2-A23472B10B2E}" presName="sibTrans" presStyleLbl="sibTrans2D1" presStyleIdx="3" presStyleCnt="7"/>
      <dgm:spPr/>
      <dgm:t>
        <a:bodyPr/>
        <a:lstStyle/>
        <a:p>
          <a:endParaRPr lang="ru-RU"/>
        </a:p>
      </dgm:t>
    </dgm:pt>
    <dgm:pt modelId="{91E22BF3-FE17-4AA9-8C0E-4754143AF4DE}" type="pres">
      <dgm:prSet presAssocID="{F97F9008-597A-4944-8CD2-A23472B10B2E}" presName="connectorText" presStyleLbl="sibTrans2D1" presStyleIdx="3" presStyleCnt="7"/>
      <dgm:spPr/>
      <dgm:t>
        <a:bodyPr/>
        <a:lstStyle/>
        <a:p>
          <a:endParaRPr lang="ru-RU"/>
        </a:p>
      </dgm:t>
    </dgm:pt>
    <dgm:pt modelId="{1719D54B-93AA-443A-9902-34145435C6D9}" type="pres">
      <dgm:prSet presAssocID="{2B69EF94-02E8-434E-BFC7-FF4D1813ABD9}" presName="node" presStyleLbl="node1" presStyleIdx="4" presStyleCnt="7" custScaleX="1251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199CC3-669E-4D1A-9AF4-2B3830807A6E}" type="pres">
      <dgm:prSet presAssocID="{A5F886DB-2B17-475B-840D-5F924107F3E5}" presName="sibTrans" presStyleLbl="sibTrans2D1" presStyleIdx="4" presStyleCnt="7"/>
      <dgm:spPr/>
      <dgm:t>
        <a:bodyPr/>
        <a:lstStyle/>
        <a:p>
          <a:endParaRPr lang="ru-RU"/>
        </a:p>
      </dgm:t>
    </dgm:pt>
    <dgm:pt modelId="{F79291B8-0603-4141-A8F3-F3CC1C6E25D4}" type="pres">
      <dgm:prSet presAssocID="{A5F886DB-2B17-475B-840D-5F924107F3E5}" presName="connectorText" presStyleLbl="sibTrans2D1" presStyleIdx="4" presStyleCnt="7"/>
      <dgm:spPr/>
      <dgm:t>
        <a:bodyPr/>
        <a:lstStyle/>
        <a:p>
          <a:endParaRPr lang="ru-RU"/>
        </a:p>
      </dgm:t>
    </dgm:pt>
    <dgm:pt modelId="{1FDFF6D9-E777-4514-8263-1942636BF3F7}" type="pres">
      <dgm:prSet presAssocID="{D1491B21-6CC3-4604-98EA-5DFC2B36ABC2}" presName="node" presStyleLbl="node1" presStyleIdx="5" presStyleCnt="7" custScaleX="1481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26820C-28F3-447C-B208-16F3D9BE97D2}" type="pres">
      <dgm:prSet presAssocID="{02D5CC52-85A1-441B-946A-2372DA9EFAF4}" presName="sibTrans" presStyleLbl="sibTrans2D1" presStyleIdx="5" presStyleCnt="7"/>
      <dgm:spPr/>
      <dgm:t>
        <a:bodyPr/>
        <a:lstStyle/>
        <a:p>
          <a:endParaRPr lang="ru-RU"/>
        </a:p>
      </dgm:t>
    </dgm:pt>
    <dgm:pt modelId="{7900B198-245C-4B7D-A494-707394113602}" type="pres">
      <dgm:prSet presAssocID="{02D5CC52-85A1-441B-946A-2372DA9EFAF4}" presName="connectorText" presStyleLbl="sibTrans2D1" presStyleIdx="5" presStyleCnt="7"/>
      <dgm:spPr/>
      <dgm:t>
        <a:bodyPr/>
        <a:lstStyle/>
        <a:p>
          <a:endParaRPr lang="ru-RU"/>
        </a:p>
      </dgm:t>
    </dgm:pt>
    <dgm:pt modelId="{43E86C38-4BAC-4245-9DB7-08954FF7F4E1}" type="pres">
      <dgm:prSet presAssocID="{B1403C1A-B8FB-4C52-8247-C6754B619299}" presName="node" presStyleLbl="node1" presStyleIdx="6" presStyleCnt="7" custScaleX="1788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D482FC-9A10-4826-A142-F74A460AC59D}" type="pres">
      <dgm:prSet presAssocID="{772BB3BD-4A91-4157-8741-B142923A672E}" presName="sibTrans" presStyleLbl="sibTrans2D1" presStyleIdx="6" presStyleCnt="7"/>
      <dgm:spPr/>
      <dgm:t>
        <a:bodyPr/>
        <a:lstStyle/>
        <a:p>
          <a:endParaRPr lang="ru-RU"/>
        </a:p>
      </dgm:t>
    </dgm:pt>
    <dgm:pt modelId="{A6AFA63C-C0B2-45EB-9EDF-8A97CDE3CC79}" type="pres">
      <dgm:prSet presAssocID="{772BB3BD-4A91-4157-8741-B142923A672E}" presName="connectorText" presStyleLbl="sibTrans2D1" presStyleIdx="6" presStyleCnt="7"/>
      <dgm:spPr/>
      <dgm:t>
        <a:bodyPr/>
        <a:lstStyle/>
        <a:p>
          <a:endParaRPr lang="ru-RU"/>
        </a:p>
      </dgm:t>
    </dgm:pt>
  </dgm:ptLst>
  <dgm:cxnLst>
    <dgm:cxn modelId="{7272C38D-CB0F-4296-8E39-47158A0FEDAE}" type="presOf" srcId="{9BA22675-9875-481D-AB2E-F1BFF9D18112}" destId="{E861BD69-D759-4F3C-B07E-0F3FF72753D4}" srcOrd="0" destOrd="0" presId="urn:microsoft.com/office/officeart/2005/8/layout/cycle2"/>
    <dgm:cxn modelId="{46FFE841-E0E5-4AA0-8FAC-AD4763C90E5C}" srcId="{17212CAB-AD5C-4B68-B91B-B410120C9BA8}" destId="{9BA22675-9875-481D-AB2E-F1BFF9D18112}" srcOrd="0" destOrd="0" parTransId="{7F841BE1-62A8-4A1C-808C-87528767F979}" sibTransId="{CEABCB8E-1757-411B-B72D-801880A3E51A}"/>
    <dgm:cxn modelId="{306A668D-FB98-4FB6-A6C2-47809BCF1E40}" type="presOf" srcId="{02D5CC52-85A1-441B-946A-2372DA9EFAF4}" destId="{9426820C-28F3-447C-B208-16F3D9BE97D2}" srcOrd="0" destOrd="0" presId="urn:microsoft.com/office/officeart/2005/8/layout/cycle2"/>
    <dgm:cxn modelId="{485C2CAA-F81C-4F31-9734-508E6B53009A}" type="presOf" srcId="{8C6DE77E-9684-4371-B79F-1F1D7198721B}" destId="{1E029FBF-32E3-4DF0-B0FA-A5DC2643BD7C}" srcOrd="0" destOrd="0" presId="urn:microsoft.com/office/officeart/2005/8/layout/cycle2"/>
    <dgm:cxn modelId="{827B15F5-6AB1-40BA-946F-BCA201997002}" srcId="{17212CAB-AD5C-4B68-B91B-B410120C9BA8}" destId="{19A74586-4142-4F7B-AD1C-47B8D244D0B9}" srcOrd="3" destOrd="0" parTransId="{A3B1AEA8-8855-4CA2-BC3F-FB907002FA1C}" sibTransId="{F97F9008-597A-4944-8CD2-A23472B10B2E}"/>
    <dgm:cxn modelId="{E830D416-33C3-4D66-9427-E66AB632202B}" type="presOf" srcId="{CEABCB8E-1757-411B-B72D-801880A3E51A}" destId="{FB2F6DA3-C4D9-4FE0-8898-53C6E32872E1}" srcOrd="0" destOrd="0" presId="urn:microsoft.com/office/officeart/2005/8/layout/cycle2"/>
    <dgm:cxn modelId="{79A57A22-7B09-42C5-A56F-121E7B022B8D}" type="presOf" srcId="{AF73250B-63DF-446D-913D-7531814EA4E1}" destId="{F24C3F34-8CD6-4D93-BDD8-D4AC663F7BEB}" srcOrd="1" destOrd="0" presId="urn:microsoft.com/office/officeart/2005/8/layout/cycle2"/>
    <dgm:cxn modelId="{ED3FF225-FFD0-4469-86F6-C173C152D4BC}" type="presOf" srcId="{CEABCB8E-1757-411B-B72D-801880A3E51A}" destId="{E87D2C6F-70F6-47AB-BCB7-8DC56E74B550}" srcOrd="1" destOrd="0" presId="urn:microsoft.com/office/officeart/2005/8/layout/cycle2"/>
    <dgm:cxn modelId="{E32C082B-E877-44CD-84FC-7F22C56584F1}" srcId="{17212CAB-AD5C-4B68-B91B-B410120C9BA8}" destId="{15BF260A-13A7-4973-AE5C-1E207E7D1EAE}" srcOrd="1" destOrd="0" parTransId="{A23FDC20-E99F-4C4A-92E1-4AC2A658A9AD}" sibTransId="{AF73250B-63DF-446D-913D-7531814EA4E1}"/>
    <dgm:cxn modelId="{06F685B1-A628-4897-958A-15E77E2B470C}" type="presOf" srcId="{15BF260A-13A7-4973-AE5C-1E207E7D1EAE}" destId="{9818A5CE-D796-4543-A0B9-314B22167EA4}" srcOrd="0" destOrd="0" presId="urn:microsoft.com/office/officeart/2005/8/layout/cycle2"/>
    <dgm:cxn modelId="{B14F877C-50C1-4F6D-8403-4DCBB4C873FA}" type="presOf" srcId="{17212CAB-AD5C-4B68-B91B-B410120C9BA8}" destId="{742481BB-69E6-45CE-9FCA-1166FA0A595E}" srcOrd="0" destOrd="0" presId="urn:microsoft.com/office/officeart/2005/8/layout/cycle2"/>
    <dgm:cxn modelId="{47B10861-24B6-47BF-967A-FBAEB79D1CAB}" type="presOf" srcId="{7DD7C6FE-562C-4277-B26F-303633F96D28}" destId="{6013E208-A438-4D3C-A3D0-D61C094DA277}" srcOrd="0" destOrd="0" presId="urn:microsoft.com/office/officeart/2005/8/layout/cycle2"/>
    <dgm:cxn modelId="{D6D7F4C0-E262-4DB1-9714-D717AF5BF10D}" type="presOf" srcId="{F97F9008-597A-4944-8CD2-A23472B10B2E}" destId="{2690A8D7-34E9-447E-8956-F7DFAF8FBDF1}" srcOrd="0" destOrd="0" presId="urn:microsoft.com/office/officeart/2005/8/layout/cycle2"/>
    <dgm:cxn modelId="{89056A1A-71DF-401D-A1E0-F72E3BD56584}" type="presOf" srcId="{772BB3BD-4A91-4157-8741-B142923A672E}" destId="{A6AFA63C-C0B2-45EB-9EDF-8A97CDE3CC79}" srcOrd="1" destOrd="0" presId="urn:microsoft.com/office/officeart/2005/8/layout/cycle2"/>
    <dgm:cxn modelId="{057458FF-8751-4131-A6A4-09428F7AA2B1}" type="presOf" srcId="{8C6DE77E-9684-4371-B79F-1F1D7198721B}" destId="{643618F8-64EC-46B2-A837-681FD36EB186}" srcOrd="1" destOrd="0" presId="urn:microsoft.com/office/officeart/2005/8/layout/cycle2"/>
    <dgm:cxn modelId="{59A7AFFE-8FDD-4825-BA12-67AC569F7BCC}" type="presOf" srcId="{2B69EF94-02E8-434E-BFC7-FF4D1813ABD9}" destId="{1719D54B-93AA-443A-9902-34145435C6D9}" srcOrd="0" destOrd="0" presId="urn:microsoft.com/office/officeart/2005/8/layout/cycle2"/>
    <dgm:cxn modelId="{2A9183FC-1E04-4702-BA13-13660CA8ECB2}" type="presOf" srcId="{A5F886DB-2B17-475B-840D-5F924107F3E5}" destId="{F79291B8-0603-4141-A8F3-F3CC1C6E25D4}" srcOrd="1" destOrd="0" presId="urn:microsoft.com/office/officeart/2005/8/layout/cycle2"/>
    <dgm:cxn modelId="{B180958A-7F86-4AC8-8B05-C733D9F56883}" srcId="{17212CAB-AD5C-4B68-B91B-B410120C9BA8}" destId="{B1403C1A-B8FB-4C52-8247-C6754B619299}" srcOrd="6" destOrd="0" parTransId="{DAE104EC-A4CF-4973-B650-C45AD4F698EC}" sibTransId="{772BB3BD-4A91-4157-8741-B142923A672E}"/>
    <dgm:cxn modelId="{645AF3E1-ED85-4AC5-A554-5EFD8BB5A340}" type="presOf" srcId="{B1403C1A-B8FB-4C52-8247-C6754B619299}" destId="{43E86C38-4BAC-4245-9DB7-08954FF7F4E1}" srcOrd="0" destOrd="0" presId="urn:microsoft.com/office/officeart/2005/8/layout/cycle2"/>
    <dgm:cxn modelId="{4F195048-9954-4B2B-B0F8-F31125BC2C7F}" type="presOf" srcId="{A5F886DB-2B17-475B-840D-5F924107F3E5}" destId="{1F199CC3-669E-4D1A-9AF4-2B3830807A6E}" srcOrd="0" destOrd="0" presId="urn:microsoft.com/office/officeart/2005/8/layout/cycle2"/>
    <dgm:cxn modelId="{530BAD0E-F20C-4C7C-BAA9-F9C43C7831E5}" type="presOf" srcId="{02D5CC52-85A1-441B-946A-2372DA9EFAF4}" destId="{7900B198-245C-4B7D-A494-707394113602}" srcOrd="1" destOrd="0" presId="urn:microsoft.com/office/officeart/2005/8/layout/cycle2"/>
    <dgm:cxn modelId="{9FA9E2ED-646E-4564-B48D-FF7E8300889D}" type="presOf" srcId="{D1491B21-6CC3-4604-98EA-5DFC2B36ABC2}" destId="{1FDFF6D9-E777-4514-8263-1942636BF3F7}" srcOrd="0" destOrd="0" presId="urn:microsoft.com/office/officeart/2005/8/layout/cycle2"/>
    <dgm:cxn modelId="{65C20745-7DE9-48F6-8ECB-85BB344747F9}" srcId="{17212CAB-AD5C-4B68-B91B-B410120C9BA8}" destId="{7DD7C6FE-562C-4277-B26F-303633F96D28}" srcOrd="2" destOrd="0" parTransId="{2E3B2419-01DC-455C-B4FD-D3DED65C6B2B}" sibTransId="{8C6DE77E-9684-4371-B79F-1F1D7198721B}"/>
    <dgm:cxn modelId="{F3CF67FB-E14C-4D10-96AB-673DF1AF336C}" type="presOf" srcId="{F97F9008-597A-4944-8CD2-A23472B10B2E}" destId="{91E22BF3-FE17-4AA9-8C0E-4754143AF4DE}" srcOrd="1" destOrd="0" presId="urn:microsoft.com/office/officeart/2005/8/layout/cycle2"/>
    <dgm:cxn modelId="{9A02608B-A85F-49DD-B52A-D303334D578C}" type="presOf" srcId="{AF73250B-63DF-446D-913D-7531814EA4E1}" destId="{9DC1A2C1-5189-4A84-8FC9-897284002DEB}" srcOrd="0" destOrd="0" presId="urn:microsoft.com/office/officeart/2005/8/layout/cycle2"/>
    <dgm:cxn modelId="{FA811EDF-A67C-4159-8AAF-2A7E65C21225}" srcId="{17212CAB-AD5C-4B68-B91B-B410120C9BA8}" destId="{2B69EF94-02E8-434E-BFC7-FF4D1813ABD9}" srcOrd="4" destOrd="0" parTransId="{BDDE944D-0098-4EB2-B75B-B5E388CABCFA}" sibTransId="{A5F886DB-2B17-475B-840D-5F924107F3E5}"/>
    <dgm:cxn modelId="{FFDB189F-CD3E-44CC-9037-AE475F44AC04}" srcId="{17212CAB-AD5C-4B68-B91B-B410120C9BA8}" destId="{D1491B21-6CC3-4604-98EA-5DFC2B36ABC2}" srcOrd="5" destOrd="0" parTransId="{D238D87A-9860-4CDE-A2CC-4E3214524933}" sibTransId="{02D5CC52-85A1-441B-946A-2372DA9EFAF4}"/>
    <dgm:cxn modelId="{82A1B2AC-1A14-4463-9E7E-B40FA8317398}" type="presOf" srcId="{19A74586-4142-4F7B-AD1C-47B8D244D0B9}" destId="{8B128B10-B70D-4224-99E1-9CFF153BF0A7}" srcOrd="0" destOrd="0" presId="urn:microsoft.com/office/officeart/2005/8/layout/cycle2"/>
    <dgm:cxn modelId="{A71F9CA9-AB5F-4C76-A3D5-BAD08195096E}" type="presOf" srcId="{772BB3BD-4A91-4157-8741-B142923A672E}" destId="{1ED482FC-9A10-4826-A142-F74A460AC59D}" srcOrd="0" destOrd="0" presId="urn:microsoft.com/office/officeart/2005/8/layout/cycle2"/>
    <dgm:cxn modelId="{E5C80F39-319A-4D3F-8D82-928236406250}" type="presParOf" srcId="{742481BB-69E6-45CE-9FCA-1166FA0A595E}" destId="{E861BD69-D759-4F3C-B07E-0F3FF72753D4}" srcOrd="0" destOrd="0" presId="urn:microsoft.com/office/officeart/2005/8/layout/cycle2"/>
    <dgm:cxn modelId="{53A40489-8E14-475B-8580-1E3C4AAF2304}" type="presParOf" srcId="{742481BB-69E6-45CE-9FCA-1166FA0A595E}" destId="{FB2F6DA3-C4D9-4FE0-8898-53C6E32872E1}" srcOrd="1" destOrd="0" presId="urn:microsoft.com/office/officeart/2005/8/layout/cycle2"/>
    <dgm:cxn modelId="{7410A3F7-02F4-4A1A-A599-410A4DEF4802}" type="presParOf" srcId="{FB2F6DA3-C4D9-4FE0-8898-53C6E32872E1}" destId="{E87D2C6F-70F6-47AB-BCB7-8DC56E74B550}" srcOrd="0" destOrd="0" presId="urn:microsoft.com/office/officeart/2005/8/layout/cycle2"/>
    <dgm:cxn modelId="{CB3AFA5B-CFB9-476C-8939-6A9CB549AF1C}" type="presParOf" srcId="{742481BB-69E6-45CE-9FCA-1166FA0A595E}" destId="{9818A5CE-D796-4543-A0B9-314B22167EA4}" srcOrd="2" destOrd="0" presId="urn:microsoft.com/office/officeart/2005/8/layout/cycle2"/>
    <dgm:cxn modelId="{0751696D-1609-42B1-BB3E-F3E639E5D4B2}" type="presParOf" srcId="{742481BB-69E6-45CE-9FCA-1166FA0A595E}" destId="{9DC1A2C1-5189-4A84-8FC9-897284002DEB}" srcOrd="3" destOrd="0" presId="urn:microsoft.com/office/officeart/2005/8/layout/cycle2"/>
    <dgm:cxn modelId="{DF807F19-ECE1-4CC1-A503-3F347287341E}" type="presParOf" srcId="{9DC1A2C1-5189-4A84-8FC9-897284002DEB}" destId="{F24C3F34-8CD6-4D93-BDD8-D4AC663F7BEB}" srcOrd="0" destOrd="0" presId="urn:microsoft.com/office/officeart/2005/8/layout/cycle2"/>
    <dgm:cxn modelId="{9309A189-FF49-49BE-AFD9-E4B2A2905194}" type="presParOf" srcId="{742481BB-69E6-45CE-9FCA-1166FA0A595E}" destId="{6013E208-A438-4D3C-A3D0-D61C094DA277}" srcOrd="4" destOrd="0" presId="urn:microsoft.com/office/officeart/2005/8/layout/cycle2"/>
    <dgm:cxn modelId="{3AEE5531-3700-4246-829B-6AC0D947A13E}" type="presParOf" srcId="{742481BB-69E6-45CE-9FCA-1166FA0A595E}" destId="{1E029FBF-32E3-4DF0-B0FA-A5DC2643BD7C}" srcOrd="5" destOrd="0" presId="urn:microsoft.com/office/officeart/2005/8/layout/cycle2"/>
    <dgm:cxn modelId="{23D4BD96-E28D-4354-897A-741C37AB60EF}" type="presParOf" srcId="{1E029FBF-32E3-4DF0-B0FA-A5DC2643BD7C}" destId="{643618F8-64EC-46B2-A837-681FD36EB186}" srcOrd="0" destOrd="0" presId="urn:microsoft.com/office/officeart/2005/8/layout/cycle2"/>
    <dgm:cxn modelId="{2EF182B6-CB9E-4F40-8149-9EC5A887DB42}" type="presParOf" srcId="{742481BB-69E6-45CE-9FCA-1166FA0A595E}" destId="{8B128B10-B70D-4224-99E1-9CFF153BF0A7}" srcOrd="6" destOrd="0" presId="urn:microsoft.com/office/officeart/2005/8/layout/cycle2"/>
    <dgm:cxn modelId="{A1C09240-BF48-4479-9CEA-7E63FD4B7205}" type="presParOf" srcId="{742481BB-69E6-45CE-9FCA-1166FA0A595E}" destId="{2690A8D7-34E9-447E-8956-F7DFAF8FBDF1}" srcOrd="7" destOrd="0" presId="urn:microsoft.com/office/officeart/2005/8/layout/cycle2"/>
    <dgm:cxn modelId="{6397DD09-E1B5-472B-AFCF-76919853041B}" type="presParOf" srcId="{2690A8D7-34E9-447E-8956-F7DFAF8FBDF1}" destId="{91E22BF3-FE17-4AA9-8C0E-4754143AF4DE}" srcOrd="0" destOrd="0" presId="urn:microsoft.com/office/officeart/2005/8/layout/cycle2"/>
    <dgm:cxn modelId="{A5C07D63-1AC5-4B8A-BA81-E7F4AED9C801}" type="presParOf" srcId="{742481BB-69E6-45CE-9FCA-1166FA0A595E}" destId="{1719D54B-93AA-443A-9902-34145435C6D9}" srcOrd="8" destOrd="0" presId="urn:microsoft.com/office/officeart/2005/8/layout/cycle2"/>
    <dgm:cxn modelId="{889C62B4-592D-4D26-983D-B9BC9BDEA512}" type="presParOf" srcId="{742481BB-69E6-45CE-9FCA-1166FA0A595E}" destId="{1F199CC3-669E-4D1A-9AF4-2B3830807A6E}" srcOrd="9" destOrd="0" presId="urn:microsoft.com/office/officeart/2005/8/layout/cycle2"/>
    <dgm:cxn modelId="{BA172493-649D-434B-82F9-C27C84D387E3}" type="presParOf" srcId="{1F199CC3-669E-4D1A-9AF4-2B3830807A6E}" destId="{F79291B8-0603-4141-A8F3-F3CC1C6E25D4}" srcOrd="0" destOrd="0" presId="urn:microsoft.com/office/officeart/2005/8/layout/cycle2"/>
    <dgm:cxn modelId="{B6E9B471-68B2-4AC0-BB72-4B097BE876B4}" type="presParOf" srcId="{742481BB-69E6-45CE-9FCA-1166FA0A595E}" destId="{1FDFF6D9-E777-4514-8263-1942636BF3F7}" srcOrd="10" destOrd="0" presId="urn:microsoft.com/office/officeart/2005/8/layout/cycle2"/>
    <dgm:cxn modelId="{4B1C7036-2AC9-42EC-B859-5560F26BB9AF}" type="presParOf" srcId="{742481BB-69E6-45CE-9FCA-1166FA0A595E}" destId="{9426820C-28F3-447C-B208-16F3D9BE97D2}" srcOrd="11" destOrd="0" presId="urn:microsoft.com/office/officeart/2005/8/layout/cycle2"/>
    <dgm:cxn modelId="{0D3508B2-1B42-4744-8841-CB2999E6E0C1}" type="presParOf" srcId="{9426820C-28F3-447C-B208-16F3D9BE97D2}" destId="{7900B198-245C-4B7D-A494-707394113602}" srcOrd="0" destOrd="0" presId="urn:microsoft.com/office/officeart/2005/8/layout/cycle2"/>
    <dgm:cxn modelId="{216FF7EC-E76C-44E5-8385-274364E7CE01}" type="presParOf" srcId="{742481BB-69E6-45CE-9FCA-1166FA0A595E}" destId="{43E86C38-4BAC-4245-9DB7-08954FF7F4E1}" srcOrd="12" destOrd="0" presId="urn:microsoft.com/office/officeart/2005/8/layout/cycle2"/>
    <dgm:cxn modelId="{49A05925-94ED-4FBE-AD6A-8C2E8CEC473F}" type="presParOf" srcId="{742481BB-69E6-45CE-9FCA-1166FA0A595E}" destId="{1ED482FC-9A10-4826-A142-F74A460AC59D}" srcOrd="13" destOrd="0" presId="urn:microsoft.com/office/officeart/2005/8/layout/cycle2"/>
    <dgm:cxn modelId="{603B15B0-F0F9-4BE4-AAB0-8A3CA0734DC9}" type="presParOf" srcId="{1ED482FC-9A10-4826-A142-F74A460AC59D}" destId="{A6AFA63C-C0B2-45EB-9EDF-8A97CDE3CC7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494AC32-E29F-4A6F-AA69-D2D0674CC9CE}">
      <dsp:nvSpPr>
        <dsp:cNvPr id="0" name=""/>
        <dsp:cNvSpPr/>
      </dsp:nvSpPr>
      <dsp:spPr>
        <a:xfrm rot="5400000">
          <a:off x="-240093" y="216636"/>
          <a:ext cx="1419454" cy="100934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Региональный</a:t>
          </a: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уровень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-240093" y="216636"/>
        <a:ext cx="1419454" cy="1009346"/>
      </dsp:txXfrm>
    </dsp:sp>
    <dsp:sp modelId="{7188D22C-37AC-4961-8EEB-BCFDD295F93A}">
      <dsp:nvSpPr>
        <dsp:cNvPr id="0" name=""/>
        <dsp:cNvSpPr/>
      </dsp:nvSpPr>
      <dsp:spPr>
        <a:xfrm rot="5400000">
          <a:off x="4401747" y="-3423722"/>
          <a:ext cx="922645" cy="779325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МО РТ, ТИРО и ПК, ЦНППМ,ИОКО, ИРНШ, РЦРДО, «</a:t>
          </a:r>
          <a:r>
            <a:rPr lang="ru-RU" sz="1600" kern="1200" dirty="0" err="1" smtClean="0">
              <a:latin typeface="Times New Roman" pitchFamily="18" charset="0"/>
              <a:cs typeface="Times New Roman" pitchFamily="18" charset="0"/>
            </a:rPr>
            <a:t>Сайзырал</a:t>
          </a: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»,  РУМО (создание единого научно-методического пространства, формирование персональных траекторий профессионального развития педагогов с учетом выявленных дефицитов, координация работ ММС 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4401747" y="-3423722"/>
        <a:ext cx="922645" cy="7793256"/>
      </dsp:txXfrm>
    </dsp:sp>
    <dsp:sp modelId="{8351EFC9-380E-4908-ACE5-01AC7355CC80}">
      <dsp:nvSpPr>
        <dsp:cNvPr id="0" name=""/>
        <dsp:cNvSpPr/>
      </dsp:nvSpPr>
      <dsp:spPr>
        <a:xfrm rot="5400000">
          <a:off x="-232050" y="1704253"/>
          <a:ext cx="1419454" cy="102543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Муниципальный уровень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-232050" y="1704253"/>
        <a:ext cx="1419454" cy="1025433"/>
      </dsp:txXfrm>
    </dsp:sp>
    <dsp:sp modelId="{8B778837-8819-4606-AF61-567FB0E09981}">
      <dsp:nvSpPr>
        <dsp:cNvPr id="0" name=""/>
        <dsp:cNvSpPr/>
      </dsp:nvSpPr>
      <dsp:spPr>
        <a:xfrm rot="5400000">
          <a:off x="4195354" y="-1928062"/>
          <a:ext cx="1351518" cy="779325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Муниципальные методические службы, муниципальные учебно-методические объединения, ресурсные центры дистанционного образования детей с ОВЗ, «методический актив» (</a:t>
          </a:r>
          <a:r>
            <a:rPr lang="ru-RU" sz="1600" b="0" i="0" u="none" kern="1200" dirty="0" smtClean="0">
              <a:uFillTx/>
              <a:latin typeface="Times New Roman" pitchFamily="18" charset="0"/>
              <a:cs typeface="Times New Roman" pitchFamily="18" charset="0"/>
            </a:rPr>
            <a:t>формирование методической</a:t>
          </a:r>
          <a:r>
            <a:rPr lang="ru-RU" sz="1600" b="0" i="0" u="none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i="0" u="none" kern="1200" dirty="0" smtClean="0">
              <a:uFillTx/>
              <a:latin typeface="Times New Roman" pitchFamily="18" charset="0"/>
              <a:cs typeface="Times New Roman" pitchFamily="18" charset="0"/>
            </a:rPr>
            <a:t>инфраструктуры муниципальной</a:t>
          </a:r>
          <a:r>
            <a:rPr lang="ru-RU" sz="1600" b="0" i="0" u="none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i="0" u="none" kern="1200" dirty="0" smtClean="0">
              <a:uFillTx/>
              <a:latin typeface="Times New Roman" pitchFamily="18" charset="0"/>
              <a:cs typeface="Times New Roman" pitchFamily="18" charset="0"/>
            </a:rPr>
            <a:t>системы образования, </a:t>
          </a: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перенос полученных знаний в практику по итогам прохождения персонифицированного ПК, разработка индивидуальных </a:t>
          </a:r>
          <a:r>
            <a:rPr lang="ru-RU" sz="1600" i="0" kern="1200" dirty="0" smtClean="0">
              <a:latin typeface="Times New Roman" pitchFamily="18" charset="0"/>
              <a:cs typeface="Times New Roman" pitchFamily="18" charset="0"/>
            </a:rPr>
            <a:t>образовательных маршрутов </a:t>
          </a:r>
          <a:r>
            <a:rPr lang="ru-RU" sz="1600" b="0" i="0" u="none" kern="1200" dirty="0" smtClean="0">
              <a:latin typeface="Times New Roman" pitchFamily="18" charset="0"/>
              <a:cs typeface="Times New Roman" pitchFamily="18" charset="0"/>
            </a:rPr>
            <a:t>)</a:t>
          </a:r>
          <a:endParaRPr lang="ru-RU" sz="1600" b="0" i="0" u="none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4195354" y="-1928062"/>
        <a:ext cx="1351518" cy="7793256"/>
      </dsp:txXfrm>
    </dsp:sp>
    <dsp:sp modelId="{8860FB6C-DD9E-49C1-AD7D-E18B05617DEC}">
      <dsp:nvSpPr>
        <dsp:cNvPr id="0" name=""/>
        <dsp:cNvSpPr/>
      </dsp:nvSpPr>
      <dsp:spPr>
        <a:xfrm rot="5400000">
          <a:off x="-213166" y="2966592"/>
          <a:ext cx="1419454" cy="106320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Институциональный уровень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-213166" y="2966592"/>
        <a:ext cx="1419454" cy="1063201"/>
      </dsp:txXfrm>
    </dsp:sp>
    <dsp:sp modelId="{472A8DE0-D58A-469F-90CE-D9D9F2685F26}">
      <dsp:nvSpPr>
        <dsp:cNvPr id="0" name=""/>
        <dsp:cNvSpPr/>
      </dsp:nvSpPr>
      <dsp:spPr>
        <a:xfrm rot="5400000">
          <a:off x="4428680" y="-540520"/>
          <a:ext cx="923130" cy="779325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Сетевое взаимодействие с общественно-профессиональными объединениями, ассоциациями, союзами. Создание среды для мотивации </a:t>
          </a:r>
          <a:r>
            <a:rPr lang="ru-RU" sz="1600" kern="1200" dirty="0" err="1" smtClean="0">
              <a:latin typeface="Times New Roman" pitchFamily="18" charset="0"/>
              <a:cs typeface="Times New Roman" pitchFamily="18" charset="0"/>
            </a:rPr>
            <a:t>педработников</a:t>
          </a: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 к непрерывному самосовершенствованию, реализация наставничества, тиражирование успешных практик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4428680" y="-540520"/>
        <a:ext cx="923130" cy="7793256"/>
      </dsp:txXfrm>
    </dsp:sp>
    <dsp:sp modelId="{476DEACE-F8E8-49E4-B925-717D5485C848}">
      <dsp:nvSpPr>
        <dsp:cNvPr id="0" name=""/>
        <dsp:cNvSpPr/>
      </dsp:nvSpPr>
      <dsp:spPr>
        <a:xfrm rot="5400000">
          <a:off x="-177878" y="4212526"/>
          <a:ext cx="1419454" cy="11337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Субсидиарный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уровень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-177878" y="4212526"/>
        <a:ext cx="1419454" cy="1133777"/>
      </dsp:txXfrm>
    </dsp:sp>
    <dsp:sp modelId="{26663D37-CC67-4C27-B869-815747CE19E0}">
      <dsp:nvSpPr>
        <dsp:cNvPr id="0" name=""/>
        <dsp:cNvSpPr/>
      </dsp:nvSpPr>
      <dsp:spPr>
        <a:xfrm rot="5400000">
          <a:off x="4463963" y="770380"/>
          <a:ext cx="922645" cy="779325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Организация стажерских практик в Центрах  образования гуманитарного и цифрового профиля «Точки роста», 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I</a:t>
          </a:r>
          <a:r>
            <a:rPr lang="tt-RU" sz="1600" kern="1200" dirty="0" smtClean="0">
              <a:latin typeface="Times New Roman" pitchFamily="18" charset="0"/>
              <a:cs typeface="Times New Roman" pitchFamily="18" charset="0"/>
            </a:rPr>
            <a:t>Т-куб, кванториум, ЦОС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4463963" y="770380"/>
        <a:ext cx="922645" cy="7793256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90FBCD7-0635-4C65-A734-E91D81B60875}">
      <dsp:nvSpPr>
        <dsp:cNvPr id="0" name=""/>
        <dsp:cNvSpPr/>
      </dsp:nvSpPr>
      <dsp:spPr>
        <a:xfrm>
          <a:off x="0" y="193521"/>
          <a:ext cx="2952327" cy="1845204"/>
        </a:xfrm>
        <a:prstGeom prst="swooshArrow">
          <a:avLst>
            <a:gd name="adj1" fmla="val 25000"/>
            <a:gd name="adj2" fmla="val 2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8CE43F-C711-41F6-B27E-B52CE6C0E2CB}">
      <dsp:nvSpPr>
        <dsp:cNvPr id="0" name=""/>
        <dsp:cNvSpPr/>
      </dsp:nvSpPr>
      <dsp:spPr>
        <a:xfrm>
          <a:off x="686416" y="1199158"/>
          <a:ext cx="103331" cy="10333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8CAEB0-C207-49EA-A568-2F07044CEADD}">
      <dsp:nvSpPr>
        <dsp:cNvPr id="0" name=""/>
        <dsp:cNvSpPr/>
      </dsp:nvSpPr>
      <dsp:spPr>
        <a:xfrm>
          <a:off x="655482" y="1219575"/>
          <a:ext cx="1139519" cy="4548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753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Я реальное</a:t>
          </a:r>
          <a:endParaRPr lang="ru-RU" sz="1200" kern="1200" dirty="0"/>
        </a:p>
      </dsp:txBody>
      <dsp:txXfrm>
        <a:off x="655482" y="1219575"/>
        <a:ext cx="1139519" cy="454871"/>
      </dsp:txXfrm>
    </dsp:sp>
    <dsp:sp modelId="{BC5BC27B-BBD5-4AE3-AAC3-B0556DD06A03}">
      <dsp:nvSpPr>
        <dsp:cNvPr id="0" name=""/>
        <dsp:cNvSpPr/>
      </dsp:nvSpPr>
      <dsp:spPr>
        <a:xfrm>
          <a:off x="1638542" y="728630"/>
          <a:ext cx="177139" cy="1771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03A1FE-DA8D-48FB-BCC2-901D26899843}">
      <dsp:nvSpPr>
        <dsp:cNvPr id="0" name=""/>
        <dsp:cNvSpPr/>
      </dsp:nvSpPr>
      <dsp:spPr>
        <a:xfrm>
          <a:off x="1564075" y="719515"/>
          <a:ext cx="1388252" cy="1221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63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Я идеальное </a:t>
          </a:r>
          <a:endParaRPr lang="ru-RU" sz="1200" kern="1200" dirty="0"/>
        </a:p>
      </dsp:txBody>
      <dsp:txXfrm>
        <a:off x="1564075" y="719515"/>
        <a:ext cx="1388252" cy="1221525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91602E8-59A5-4338-9873-22C84A75995E}">
      <dsp:nvSpPr>
        <dsp:cNvPr id="0" name=""/>
        <dsp:cNvSpPr/>
      </dsp:nvSpPr>
      <dsp:spPr>
        <a:xfrm>
          <a:off x="3178512" y="1857391"/>
          <a:ext cx="2394481" cy="200025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</a:rPr>
            <a:t>Министерство образования РТ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 smtClean="0">
              <a:solidFill>
                <a:srgbClr val="002060"/>
              </a:solidFill>
            </a:rPr>
            <a:t>ТИРОиПК</a:t>
          </a:r>
          <a:endParaRPr lang="ru-RU" sz="1800" b="1" kern="1200" dirty="0">
            <a:solidFill>
              <a:srgbClr val="002060"/>
            </a:solidFill>
          </a:endParaRPr>
        </a:p>
      </dsp:txBody>
      <dsp:txXfrm>
        <a:off x="3178512" y="1857391"/>
        <a:ext cx="2394481" cy="2000256"/>
      </dsp:txXfrm>
    </dsp:sp>
    <dsp:sp modelId="{222D21B2-162B-4405-B297-38F3BD1189F1}">
      <dsp:nvSpPr>
        <dsp:cNvPr id="0" name=""/>
        <dsp:cNvSpPr/>
      </dsp:nvSpPr>
      <dsp:spPr>
        <a:xfrm rot="16200000">
          <a:off x="4102432" y="1570771"/>
          <a:ext cx="546642" cy="26597"/>
        </a:xfrm>
        <a:custGeom>
          <a:avLst/>
          <a:gdLst/>
          <a:ahLst/>
          <a:cxnLst/>
          <a:rect l="0" t="0" r="0" b="0"/>
          <a:pathLst>
            <a:path>
              <a:moveTo>
                <a:pt x="0" y="13298"/>
              </a:moveTo>
              <a:lnTo>
                <a:pt x="546642" y="13298"/>
              </a:lnTo>
            </a:path>
          </a:pathLst>
        </a:custGeom>
        <a:noFill/>
        <a:ln w="55000" cap="flat" cmpd="thickThin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>
            <a:solidFill>
              <a:srgbClr val="002060"/>
            </a:solidFill>
          </a:endParaRPr>
        </a:p>
      </dsp:txBody>
      <dsp:txXfrm rot="16200000">
        <a:off x="4362087" y="1570404"/>
        <a:ext cx="27332" cy="27332"/>
      </dsp:txXfrm>
    </dsp:sp>
    <dsp:sp modelId="{3757ED37-D118-4E20-B310-D8F297E50E1A}">
      <dsp:nvSpPr>
        <dsp:cNvPr id="0" name=""/>
        <dsp:cNvSpPr/>
      </dsp:nvSpPr>
      <dsp:spPr>
        <a:xfrm>
          <a:off x="3144102" y="22936"/>
          <a:ext cx="2463302" cy="128781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</a:rPr>
            <a:t>Институт управления  образованием РАО</a:t>
          </a:r>
          <a:endParaRPr lang="ru-RU" sz="1800" b="1" kern="1200" dirty="0">
            <a:solidFill>
              <a:srgbClr val="002060"/>
            </a:solidFill>
          </a:endParaRPr>
        </a:p>
      </dsp:txBody>
      <dsp:txXfrm>
        <a:off x="3144102" y="22936"/>
        <a:ext cx="2463302" cy="1287812"/>
      </dsp:txXfrm>
    </dsp:sp>
    <dsp:sp modelId="{2FEDB8CC-C36E-4969-A8F4-1EEC5C6752AF}">
      <dsp:nvSpPr>
        <dsp:cNvPr id="0" name=""/>
        <dsp:cNvSpPr/>
      </dsp:nvSpPr>
      <dsp:spPr>
        <a:xfrm rot="19397016">
          <a:off x="5228264" y="2055866"/>
          <a:ext cx="409032" cy="26597"/>
        </a:xfrm>
        <a:custGeom>
          <a:avLst/>
          <a:gdLst/>
          <a:ahLst/>
          <a:cxnLst/>
          <a:rect l="0" t="0" r="0" b="0"/>
          <a:pathLst>
            <a:path>
              <a:moveTo>
                <a:pt x="0" y="13298"/>
              </a:moveTo>
              <a:lnTo>
                <a:pt x="409032" y="13298"/>
              </a:lnTo>
            </a:path>
          </a:pathLst>
        </a:custGeom>
        <a:noFill/>
        <a:ln w="55000" cap="flat" cmpd="thickThin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9397016">
        <a:off x="5422555" y="2058939"/>
        <a:ext cx="20451" cy="20451"/>
      </dsp:txXfrm>
    </dsp:sp>
    <dsp:sp modelId="{90B47440-BD4B-4096-B033-FE10ADB00A5F}">
      <dsp:nvSpPr>
        <dsp:cNvPr id="0" name=""/>
        <dsp:cNvSpPr/>
      </dsp:nvSpPr>
      <dsp:spPr>
        <a:xfrm>
          <a:off x="5126211" y="785823"/>
          <a:ext cx="2327850" cy="1287812"/>
        </a:xfrm>
        <a:prstGeom prst="ellipse">
          <a:avLst/>
        </a:prstGeom>
        <a:solidFill>
          <a:schemeClr val="accent3">
            <a:hueOff val="1660658"/>
            <a:satOff val="-5306"/>
            <a:lumOff val="-1345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accent4">
                  <a:lumMod val="50000"/>
                </a:schemeClr>
              </a:solidFill>
            </a:rPr>
            <a:t>Академия </a:t>
          </a:r>
          <a:r>
            <a:rPr lang="ru-RU" sz="1800" b="1" kern="1200" dirty="0" err="1" smtClean="0">
              <a:solidFill>
                <a:schemeClr val="accent4">
                  <a:lumMod val="50000"/>
                </a:schemeClr>
              </a:solidFill>
            </a:rPr>
            <a:t>Минпросвещения</a:t>
          </a:r>
          <a:r>
            <a:rPr lang="ru-RU" sz="1800" b="1" kern="1200" dirty="0" smtClean="0">
              <a:solidFill>
                <a:schemeClr val="accent4">
                  <a:lumMod val="50000"/>
                </a:schemeClr>
              </a:solidFill>
            </a:rPr>
            <a:t> России</a:t>
          </a:r>
          <a:endParaRPr lang="ru-RU" sz="1800" b="1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5126211" y="785823"/>
        <a:ext cx="2327850" cy="1287812"/>
      </dsp:txXfrm>
    </dsp:sp>
    <dsp:sp modelId="{DE92BA68-58F6-40DB-9C8A-27206BC2EA8C}">
      <dsp:nvSpPr>
        <dsp:cNvPr id="0" name=""/>
        <dsp:cNvSpPr/>
      </dsp:nvSpPr>
      <dsp:spPr>
        <a:xfrm rot="1201">
          <a:off x="5572994" y="2844745"/>
          <a:ext cx="605915" cy="26597"/>
        </a:xfrm>
        <a:custGeom>
          <a:avLst/>
          <a:gdLst/>
          <a:ahLst/>
          <a:cxnLst/>
          <a:rect l="0" t="0" r="0" b="0"/>
          <a:pathLst>
            <a:path>
              <a:moveTo>
                <a:pt x="0" y="13298"/>
              </a:moveTo>
              <a:lnTo>
                <a:pt x="605915" y="13298"/>
              </a:lnTo>
            </a:path>
          </a:pathLst>
        </a:custGeom>
        <a:noFill/>
        <a:ln w="55000" cap="flat" cmpd="thickThin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>
            <a:solidFill>
              <a:srgbClr val="002060"/>
            </a:solidFill>
          </a:endParaRPr>
        </a:p>
      </dsp:txBody>
      <dsp:txXfrm rot="1201">
        <a:off x="5860804" y="2842896"/>
        <a:ext cx="30295" cy="30295"/>
      </dsp:txXfrm>
    </dsp:sp>
    <dsp:sp modelId="{F465273E-228B-479E-92F3-03706BADA9CA}">
      <dsp:nvSpPr>
        <dsp:cNvPr id="0" name=""/>
        <dsp:cNvSpPr/>
      </dsp:nvSpPr>
      <dsp:spPr>
        <a:xfrm>
          <a:off x="6178910" y="2214580"/>
          <a:ext cx="1928126" cy="1287812"/>
        </a:xfrm>
        <a:prstGeom prst="ellipse">
          <a:avLst/>
        </a:prstGeom>
        <a:solidFill>
          <a:schemeClr val="accent3">
            <a:hueOff val="3321316"/>
            <a:satOff val="-10613"/>
            <a:lumOff val="-2689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</a:rPr>
            <a:t>КГПУ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</a:rPr>
            <a:t>им.В.П. Астафьева</a:t>
          </a:r>
          <a:endParaRPr lang="ru-RU" sz="1800" b="1" kern="1200" dirty="0">
            <a:solidFill>
              <a:srgbClr val="002060"/>
            </a:solidFill>
          </a:endParaRPr>
        </a:p>
      </dsp:txBody>
      <dsp:txXfrm>
        <a:off x="6178910" y="2214580"/>
        <a:ext cx="1928126" cy="1287812"/>
      </dsp:txXfrm>
    </dsp:sp>
    <dsp:sp modelId="{F7A33F1E-6220-4575-B10B-EFB6EC310E8D}">
      <dsp:nvSpPr>
        <dsp:cNvPr id="0" name=""/>
        <dsp:cNvSpPr/>
      </dsp:nvSpPr>
      <dsp:spPr>
        <a:xfrm rot="2115855">
          <a:off x="5239370" y="3648329"/>
          <a:ext cx="547137" cy="26597"/>
        </a:xfrm>
        <a:custGeom>
          <a:avLst/>
          <a:gdLst/>
          <a:ahLst/>
          <a:cxnLst/>
          <a:rect l="0" t="0" r="0" b="0"/>
          <a:pathLst>
            <a:path>
              <a:moveTo>
                <a:pt x="0" y="13298"/>
              </a:moveTo>
              <a:lnTo>
                <a:pt x="547137" y="13298"/>
              </a:lnTo>
            </a:path>
          </a:pathLst>
        </a:custGeom>
        <a:noFill/>
        <a:ln w="55000" cap="flat" cmpd="thickThin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>
            <a:solidFill>
              <a:srgbClr val="002060"/>
            </a:solidFill>
          </a:endParaRPr>
        </a:p>
      </dsp:txBody>
      <dsp:txXfrm rot="2115855">
        <a:off x="5499261" y="3647949"/>
        <a:ext cx="27356" cy="27356"/>
      </dsp:txXfrm>
    </dsp:sp>
    <dsp:sp modelId="{E57924EE-2E81-4C31-8012-C7BFC0425300}">
      <dsp:nvSpPr>
        <dsp:cNvPr id="0" name=""/>
        <dsp:cNvSpPr/>
      </dsp:nvSpPr>
      <dsp:spPr>
        <a:xfrm>
          <a:off x="5104473" y="3714772"/>
          <a:ext cx="2788501" cy="1287812"/>
        </a:xfrm>
        <a:prstGeom prst="ellipse">
          <a:avLst/>
        </a:prstGeom>
        <a:solidFill>
          <a:schemeClr val="accent3">
            <a:hueOff val="4981975"/>
            <a:satOff val="-15919"/>
            <a:lumOff val="-4034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</a:rPr>
            <a:t>НИУ «Высшая школа экономики»</a:t>
          </a:r>
          <a:endParaRPr lang="ru-RU" sz="1800" b="1" kern="1200" dirty="0">
            <a:solidFill>
              <a:srgbClr val="002060"/>
            </a:solidFill>
          </a:endParaRPr>
        </a:p>
      </dsp:txBody>
      <dsp:txXfrm>
        <a:off x="5104473" y="3714772"/>
        <a:ext cx="2788501" cy="1287812"/>
      </dsp:txXfrm>
    </dsp:sp>
    <dsp:sp modelId="{F25EB471-35F8-4AED-89D2-182641DCBBF0}">
      <dsp:nvSpPr>
        <dsp:cNvPr id="0" name=""/>
        <dsp:cNvSpPr/>
      </dsp:nvSpPr>
      <dsp:spPr>
        <a:xfrm rot="5400000">
          <a:off x="4102432" y="4117670"/>
          <a:ext cx="546642" cy="26597"/>
        </a:xfrm>
        <a:custGeom>
          <a:avLst/>
          <a:gdLst/>
          <a:ahLst/>
          <a:cxnLst/>
          <a:rect l="0" t="0" r="0" b="0"/>
          <a:pathLst>
            <a:path>
              <a:moveTo>
                <a:pt x="0" y="13298"/>
              </a:moveTo>
              <a:lnTo>
                <a:pt x="546642" y="13298"/>
              </a:lnTo>
            </a:path>
          </a:pathLst>
        </a:custGeom>
        <a:noFill/>
        <a:ln w="55000" cap="flat" cmpd="thickThin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>
            <a:solidFill>
              <a:srgbClr val="002060"/>
            </a:solidFill>
          </a:endParaRPr>
        </a:p>
      </dsp:txBody>
      <dsp:txXfrm rot="5400000">
        <a:off x="4362087" y="4117303"/>
        <a:ext cx="27332" cy="27332"/>
      </dsp:txXfrm>
    </dsp:sp>
    <dsp:sp modelId="{8C26FB71-A510-4763-8930-E70EE2ED713D}">
      <dsp:nvSpPr>
        <dsp:cNvPr id="0" name=""/>
        <dsp:cNvSpPr/>
      </dsp:nvSpPr>
      <dsp:spPr>
        <a:xfrm>
          <a:off x="3247082" y="4404290"/>
          <a:ext cx="2257342" cy="1287812"/>
        </a:xfrm>
        <a:prstGeom prst="ellipse">
          <a:avLst/>
        </a:prstGeom>
        <a:solidFill>
          <a:schemeClr val="accent3">
            <a:hueOff val="6642633"/>
            <a:satOff val="-21226"/>
            <a:lumOff val="-5378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</a:rPr>
            <a:t>ТГПУ</a:t>
          </a:r>
          <a:endParaRPr lang="ru-RU" sz="2000" b="1" kern="1200" dirty="0">
            <a:solidFill>
              <a:srgbClr val="002060"/>
            </a:solidFill>
          </a:endParaRPr>
        </a:p>
      </dsp:txBody>
      <dsp:txXfrm>
        <a:off x="3247082" y="4404290"/>
        <a:ext cx="2257342" cy="1287812"/>
      </dsp:txXfrm>
    </dsp:sp>
    <dsp:sp modelId="{99845CC2-2035-43E9-ACFC-12D6455E7DE8}">
      <dsp:nvSpPr>
        <dsp:cNvPr id="0" name=""/>
        <dsp:cNvSpPr/>
      </dsp:nvSpPr>
      <dsp:spPr>
        <a:xfrm rot="8682282">
          <a:off x="2870735" y="3679037"/>
          <a:ext cx="651518" cy="26597"/>
        </a:xfrm>
        <a:custGeom>
          <a:avLst/>
          <a:gdLst/>
          <a:ahLst/>
          <a:cxnLst/>
          <a:rect l="0" t="0" r="0" b="0"/>
          <a:pathLst>
            <a:path>
              <a:moveTo>
                <a:pt x="0" y="13298"/>
              </a:moveTo>
              <a:lnTo>
                <a:pt x="651518" y="13298"/>
              </a:lnTo>
            </a:path>
          </a:pathLst>
        </a:custGeom>
        <a:noFill/>
        <a:ln w="55000" cap="flat" cmpd="thickThin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>
            <a:solidFill>
              <a:srgbClr val="002060"/>
            </a:solidFill>
          </a:endParaRPr>
        </a:p>
      </dsp:txBody>
      <dsp:txXfrm rot="8682282">
        <a:off x="3180207" y="3676048"/>
        <a:ext cx="32575" cy="32575"/>
      </dsp:txXfrm>
    </dsp:sp>
    <dsp:sp modelId="{F4DC2690-BFE5-475D-AA21-A3BF45BCE575}">
      <dsp:nvSpPr>
        <dsp:cNvPr id="0" name=""/>
        <dsp:cNvSpPr/>
      </dsp:nvSpPr>
      <dsp:spPr>
        <a:xfrm>
          <a:off x="1246816" y="3714783"/>
          <a:ext cx="2016779" cy="1287812"/>
        </a:xfrm>
        <a:prstGeom prst="ellipse">
          <a:avLst/>
        </a:prstGeom>
        <a:solidFill>
          <a:schemeClr val="accent3">
            <a:hueOff val="8303291"/>
            <a:satOff val="-26532"/>
            <a:lumOff val="-6723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</a:rPr>
            <a:t>НГПУ</a:t>
          </a:r>
          <a:endParaRPr lang="ru-RU" sz="1800" b="1" kern="1200" dirty="0">
            <a:solidFill>
              <a:srgbClr val="002060"/>
            </a:solidFill>
          </a:endParaRPr>
        </a:p>
      </dsp:txBody>
      <dsp:txXfrm>
        <a:off x="1246816" y="3714783"/>
        <a:ext cx="2016779" cy="1287812"/>
      </dsp:txXfrm>
    </dsp:sp>
    <dsp:sp modelId="{B76F2443-91CF-4ABF-9D58-572ED139EB84}">
      <dsp:nvSpPr>
        <dsp:cNvPr id="0" name=""/>
        <dsp:cNvSpPr/>
      </dsp:nvSpPr>
      <dsp:spPr>
        <a:xfrm rot="10798704">
          <a:off x="2825151" y="2844739"/>
          <a:ext cx="353361" cy="26597"/>
        </a:xfrm>
        <a:custGeom>
          <a:avLst/>
          <a:gdLst/>
          <a:ahLst/>
          <a:cxnLst/>
          <a:rect l="0" t="0" r="0" b="0"/>
          <a:pathLst>
            <a:path>
              <a:moveTo>
                <a:pt x="0" y="13298"/>
              </a:moveTo>
              <a:lnTo>
                <a:pt x="353361" y="13298"/>
              </a:lnTo>
            </a:path>
          </a:pathLst>
        </a:custGeom>
        <a:noFill/>
        <a:ln w="55000" cap="flat" cmpd="thickThin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798704">
        <a:off x="2992998" y="2849203"/>
        <a:ext cx="17668" cy="17668"/>
      </dsp:txXfrm>
    </dsp:sp>
    <dsp:sp modelId="{46520405-0A33-4EC1-8012-D62EE20CD694}">
      <dsp:nvSpPr>
        <dsp:cNvPr id="0" name=""/>
        <dsp:cNvSpPr/>
      </dsp:nvSpPr>
      <dsp:spPr>
        <a:xfrm>
          <a:off x="824882" y="2216500"/>
          <a:ext cx="2000269" cy="1283962"/>
        </a:xfrm>
        <a:prstGeom prst="ellipse">
          <a:avLst/>
        </a:prstGeom>
        <a:solidFill>
          <a:schemeClr val="accent3">
            <a:hueOff val="9963950"/>
            <a:satOff val="-31839"/>
            <a:lumOff val="-8067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 smtClean="0">
              <a:solidFill>
                <a:schemeClr val="accent4">
                  <a:lumMod val="50000"/>
                </a:schemeClr>
              </a:solidFill>
            </a:rPr>
            <a:t>ТувГУ</a:t>
          </a:r>
          <a:endParaRPr lang="ru-RU" sz="1800" b="1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824882" y="2216500"/>
        <a:ext cx="2000269" cy="1283962"/>
      </dsp:txXfrm>
    </dsp:sp>
    <dsp:sp modelId="{E8547590-2C3C-465A-BD5B-476208C764F6}">
      <dsp:nvSpPr>
        <dsp:cNvPr id="0" name=""/>
        <dsp:cNvSpPr/>
      </dsp:nvSpPr>
      <dsp:spPr>
        <a:xfrm rot="13073346">
          <a:off x="3156692" y="2044773"/>
          <a:ext cx="383443" cy="26597"/>
        </a:xfrm>
        <a:custGeom>
          <a:avLst/>
          <a:gdLst/>
          <a:ahLst/>
          <a:cxnLst/>
          <a:rect l="0" t="0" r="0" b="0"/>
          <a:pathLst>
            <a:path>
              <a:moveTo>
                <a:pt x="0" y="13298"/>
              </a:moveTo>
              <a:lnTo>
                <a:pt x="383443" y="13298"/>
              </a:lnTo>
            </a:path>
          </a:pathLst>
        </a:custGeom>
        <a:noFill/>
        <a:ln w="55000" cap="flat" cmpd="thickThin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>
            <a:solidFill>
              <a:srgbClr val="002060"/>
            </a:solidFill>
          </a:endParaRPr>
        </a:p>
      </dsp:txBody>
      <dsp:txXfrm rot="13073346">
        <a:off x="3338828" y="2048486"/>
        <a:ext cx="19172" cy="19172"/>
      </dsp:txXfrm>
    </dsp:sp>
    <dsp:sp modelId="{6DF0B886-9AEF-4700-8CF4-306AA3828222}">
      <dsp:nvSpPr>
        <dsp:cNvPr id="0" name=""/>
        <dsp:cNvSpPr/>
      </dsp:nvSpPr>
      <dsp:spPr>
        <a:xfrm>
          <a:off x="1463998" y="785824"/>
          <a:ext cx="2153918" cy="1287812"/>
        </a:xfrm>
        <a:prstGeom prst="ellipse">
          <a:avLst/>
        </a:prstGeom>
        <a:solidFill>
          <a:schemeClr val="accent3">
            <a:hueOff val="11624607"/>
            <a:satOff val="-37145"/>
            <a:lumOff val="-9412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2">
                  <a:lumMod val="90000"/>
                </a:schemeClr>
              </a:solidFill>
            </a:rPr>
            <a:t>РГПУ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2">
                  <a:lumMod val="90000"/>
                </a:schemeClr>
              </a:solidFill>
            </a:rPr>
            <a:t>им. А.И. Герцена </a:t>
          </a:r>
          <a:endParaRPr lang="ru-RU" sz="1800" b="1" kern="1200" dirty="0">
            <a:solidFill>
              <a:schemeClr val="bg2">
                <a:lumMod val="90000"/>
              </a:schemeClr>
            </a:solidFill>
          </a:endParaRPr>
        </a:p>
      </dsp:txBody>
      <dsp:txXfrm>
        <a:off x="1463998" y="785824"/>
        <a:ext cx="2153918" cy="128781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5A31AEC-ED4A-4A68-9F41-64557AD54073}">
      <dsp:nvSpPr>
        <dsp:cNvPr id="0" name=""/>
        <dsp:cNvSpPr/>
      </dsp:nvSpPr>
      <dsp:spPr>
        <a:xfrm rot="10800000">
          <a:off x="755536" y="64541"/>
          <a:ext cx="8036100" cy="1308461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3175" cap="flat" cmpd="thickThin" algn="ctr">
          <a:solidFill>
            <a:schemeClr val="accent3">
              <a:lumMod val="75000"/>
            </a:schemeClr>
          </a:solidFill>
          <a:prstDash val="solid"/>
        </a:ln>
        <a:effectLst>
          <a:glow rad="101600">
            <a:schemeClr val="accent3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4366" tIns="76200" rIns="14224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Координация РСНМС, осуществление диагностики профессиональных затруднений, создание условия для разработки и реализации ИОМ. Повышение квалификации педагогов, разработка программы адресного обучения. Мониторинговые и аналитические исследования</a:t>
          </a:r>
          <a:r>
            <a:rPr lang="ru-RU" sz="2000" kern="1200" dirty="0" smtClean="0"/>
            <a:t>.</a:t>
          </a:r>
          <a:endParaRPr lang="ru-RU" sz="2000" kern="1200" dirty="0"/>
        </a:p>
      </dsp:txBody>
      <dsp:txXfrm rot="10800000">
        <a:off x="755536" y="64541"/>
        <a:ext cx="8036100" cy="1308461"/>
      </dsp:txXfrm>
    </dsp:sp>
    <dsp:sp modelId="{F8BCBE18-7274-4709-AAB6-6E532A377906}">
      <dsp:nvSpPr>
        <dsp:cNvPr id="0" name=""/>
        <dsp:cNvSpPr/>
      </dsp:nvSpPr>
      <dsp:spPr>
        <a:xfrm>
          <a:off x="79685" y="219425"/>
          <a:ext cx="1080108" cy="107089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55000" cap="flat" cmpd="thickThin" algn="ctr">
          <a:solidFill>
            <a:schemeClr val="accent3">
              <a:lumMod val="75000"/>
            </a:schemeClr>
          </a:solidFill>
          <a:prstDash val="solid"/>
        </a:ln>
        <a:effectLst>
          <a:glow rad="63500">
            <a:schemeClr val="accent1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422BC5-CE0D-4417-A031-A07A6B98EC7D}">
      <dsp:nvSpPr>
        <dsp:cNvPr id="0" name=""/>
        <dsp:cNvSpPr/>
      </dsp:nvSpPr>
      <dsp:spPr>
        <a:xfrm rot="10800000">
          <a:off x="924056" y="1686559"/>
          <a:ext cx="8111993" cy="943350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55000" cap="flat" cmpd="thickThin" algn="ctr">
          <a:solidFill>
            <a:schemeClr val="accent3">
              <a:lumMod val="75000"/>
            </a:schemeClr>
          </a:solidFill>
          <a:prstDash val="solid"/>
        </a:ln>
        <a:effectLst>
          <a:glow rad="101600">
            <a:schemeClr val="accent3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4366" tIns="76200" rIns="14224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Обеспечение условий для профессионального  развития педагогов и управленческих кадров на региональном и муниципальном уровнях, оказание содействия использованию в педагогической практике подтвердивших эффективность  методик и технологий</a:t>
          </a:r>
          <a:endParaRPr lang="ru-RU" sz="2000" kern="1200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924056" y="1686559"/>
        <a:ext cx="8111993" cy="943350"/>
      </dsp:txXfrm>
    </dsp:sp>
    <dsp:sp modelId="{E2D7E758-639B-496B-9E2F-74F266EEBE34}">
      <dsp:nvSpPr>
        <dsp:cNvPr id="0" name=""/>
        <dsp:cNvSpPr/>
      </dsp:nvSpPr>
      <dsp:spPr>
        <a:xfrm>
          <a:off x="107501" y="1583893"/>
          <a:ext cx="1106078" cy="113494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55000" cap="flat" cmpd="thickThin" algn="ctr">
          <a:solidFill>
            <a:schemeClr val="accent3">
              <a:lumMod val="75000"/>
            </a:schemeClr>
          </a:solidFill>
          <a:prstDash val="solid"/>
        </a:ln>
        <a:effectLst>
          <a:glow rad="101600">
            <a:schemeClr val="accent1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B1692F-35F1-4052-BD18-CDB500454874}">
      <dsp:nvSpPr>
        <dsp:cNvPr id="0" name=""/>
        <dsp:cNvSpPr/>
      </dsp:nvSpPr>
      <dsp:spPr>
        <a:xfrm rot="10800000">
          <a:off x="899541" y="2836257"/>
          <a:ext cx="8059114" cy="1212096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55000" cap="flat" cmpd="thickThin" algn="ctr">
          <a:solidFill>
            <a:schemeClr val="accent3">
              <a:lumMod val="75000"/>
            </a:schemeClr>
          </a:solidFill>
          <a:prstDash val="solid"/>
        </a:ln>
        <a:effectLst>
          <a:glow rad="101600">
            <a:schemeClr val="accent3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4366" tIns="76200" rIns="14224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Обеспечение </a:t>
          </a:r>
          <a:r>
            <a:rPr lang="ru-RU" sz="2000" kern="1200" dirty="0" err="1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фасилитации</a:t>
          </a:r>
          <a:r>
            <a:rPr lang="ru-RU" sz="2000" kern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 переноса приобретенных в ходе ИОМ компетенций в реальную практику  во взаимодействии с ЦНППМ (в формате стажировок, мастер-классов, организации обмена опытом, посещения учебных занятий педагогических работников)</a:t>
          </a:r>
          <a:endParaRPr lang="ru-RU" sz="2000" kern="1200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899541" y="2836257"/>
        <a:ext cx="8059114" cy="1212096"/>
      </dsp:txXfrm>
    </dsp:sp>
    <dsp:sp modelId="{EAC33873-8F8B-4136-80DD-7F6CCA524CDE}">
      <dsp:nvSpPr>
        <dsp:cNvPr id="0" name=""/>
        <dsp:cNvSpPr/>
      </dsp:nvSpPr>
      <dsp:spPr>
        <a:xfrm>
          <a:off x="107501" y="2807967"/>
          <a:ext cx="1268661" cy="1218344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55000" cap="flat" cmpd="thickThin" algn="ctr">
          <a:solidFill>
            <a:schemeClr val="accent3">
              <a:lumMod val="75000"/>
            </a:schemeClr>
          </a:solidFill>
          <a:prstDash val="solid"/>
        </a:ln>
        <a:effectLst>
          <a:glow rad="101600">
            <a:schemeClr val="accent1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166F26-BE72-450E-A33E-175FFF5B55E2}">
      <dsp:nvSpPr>
        <dsp:cNvPr id="0" name=""/>
        <dsp:cNvSpPr/>
      </dsp:nvSpPr>
      <dsp:spPr>
        <a:xfrm rot="10800000">
          <a:off x="1369833" y="4388645"/>
          <a:ext cx="7173512" cy="936109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55000" cap="flat" cmpd="thickThin" algn="ctr">
          <a:solidFill>
            <a:schemeClr val="accent3">
              <a:lumMod val="75000"/>
            </a:schemeClr>
          </a:solidFill>
          <a:prstDash val="solid"/>
        </a:ln>
        <a:effectLst>
          <a:glow rad="101600">
            <a:schemeClr val="accent3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4366" tIns="72390" rIns="135128" bIns="72390" numCol="1" spcCol="1270" anchor="ctr" anchorCtr="0">
          <a:noAutofit/>
        </a:bodyPr>
        <a:lstStyle/>
        <a:p>
          <a:pPr lvl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Изучение запросов для последующего методического сопровождения, оказание помощи педагогам в обобщении и презентации своего опыта работы </a:t>
          </a:r>
          <a:endParaRPr lang="ru-RU" sz="1900" kern="1200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1369833" y="4388645"/>
        <a:ext cx="7173512" cy="936109"/>
      </dsp:txXfrm>
    </dsp:sp>
    <dsp:sp modelId="{0724812E-05D4-4514-A6C7-27266E37F945}">
      <dsp:nvSpPr>
        <dsp:cNvPr id="0" name=""/>
        <dsp:cNvSpPr/>
      </dsp:nvSpPr>
      <dsp:spPr>
        <a:xfrm>
          <a:off x="73761" y="4248051"/>
          <a:ext cx="1299499" cy="1246550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55000" cap="flat" cmpd="thickThin" algn="ctr">
          <a:solidFill>
            <a:schemeClr val="accent3">
              <a:lumMod val="75000"/>
            </a:schemeClr>
          </a:solidFill>
          <a:prstDash val="solid"/>
        </a:ln>
        <a:effectLst>
          <a:glow rad="101600">
            <a:schemeClr val="accent1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480C97E-1F6F-46CD-989D-0E47862F930C}">
      <dsp:nvSpPr>
        <dsp:cNvPr id="0" name=""/>
        <dsp:cNvSpPr/>
      </dsp:nvSpPr>
      <dsp:spPr>
        <a:xfrm>
          <a:off x="71434" y="0"/>
          <a:ext cx="2249235" cy="540809"/>
        </a:xfrm>
        <a:prstGeom prst="rect">
          <a:avLst/>
        </a:prstGeom>
        <a:solidFill>
          <a:schemeClr val="bg1"/>
        </a:solidFill>
        <a:ln w="55000" cap="flat" cmpd="thickThin" algn="ctr">
          <a:solidFill>
            <a:schemeClr val="bg1"/>
          </a:solidFill>
          <a:prstDash val="solid"/>
        </a:ln>
        <a:effectLst>
          <a:glow rad="101600">
            <a:schemeClr val="accent1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Методическая служба  в структуре МОУО</a:t>
          </a:r>
          <a:endParaRPr lang="ru-RU" sz="1600" b="1" kern="1200" dirty="0">
            <a:solidFill>
              <a:schemeClr val="accent3">
                <a:lumMod val="75000"/>
              </a:schemeClr>
            </a:solidFill>
          </a:endParaRPr>
        </a:p>
      </dsp:txBody>
      <dsp:txXfrm>
        <a:off x="71434" y="0"/>
        <a:ext cx="2249235" cy="540809"/>
      </dsp:txXfrm>
    </dsp:sp>
    <dsp:sp modelId="{58E2E6DF-AF52-48EC-A703-6E85AAE97B10}">
      <dsp:nvSpPr>
        <dsp:cNvPr id="0" name=""/>
        <dsp:cNvSpPr/>
      </dsp:nvSpPr>
      <dsp:spPr>
        <a:xfrm>
          <a:off x="71041" y="731939"/>
          <a:ext cx="2261157" cy="3656433"/>
        </a:xfrm>
        <a:prstGeom prst="rect">
          <a:avLst/>
        </a:prstGeom>
        <a:solidFill>
          <a:schemeClr val="bg1">
            <a:alpha val="90000"/>
          </a:schemeClr>
        </a:solidFill>
        <a:ln w="55000" cap="flat" cmpd="thickThin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8 методических отделов: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1.Барун-Хемчикский </a:t>
          </a:r>
          <a:r>
            <a:rPr lang="ru-RU" sz="1200" kern="1200" dirty="0" err="1" smtClean="0">
              <a:latin typeface="Times New Roman" pitchFamily="18" charset="0"/>
              <a:cs typeface="Times New Roman" pitchFamily="18" charset="0"/>
            </a:rPr>
            <a:t>кожуун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2.Дзун-Хемчикский </a:t>
          </a:r>
          <a:r>
            <a:rPr lang="ru-RU" sz="1200" kern="1200" dirty="0" err="1" smtClean="0">
              <a:latin typeface="Times New Roman" pitchFamily="18" charset="0"/>
              <a:cs typeface="Times New Roman" pitchFamily="18" charset="0"/>
            </a:rPr>
            <a:t>кожуун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3.Каа-Хемский </a:t>
          </a:r>
          <a:r>
            <a:rPr lang="ru-RU" sz="1200" kern="1200" dirty="0" err="1" smtClean="0">
              <a:latin typeface="Times New Roman" pitchFamily="18" charset="0"/>
              <a:cs typeface="Times New Roman" pitchFamily="18" charset="0"/>
            </a:rPr>
            <a:t>кожуун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4.Кызылский </a:t>
          </a:r>
          <a:r>
            <a:rPr lang="ru-RU" sz="1200" kern="1200" dirty="0" err="1" smtClean="0">
              <a:latin typeface="Times New Roman" pitchFamily="18" charset="0"/>
              <a:cs typeface="Times New Roman" pitchFamily="18" charset="0"/>
            </a:rPr>
            <a:t>кожуун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5.Монгун-Тайгинский </a:t>
          </a:r>
          <a:r>
            <a:rPr lang="ru-RU" sz="1200" kern="1200" dirty="0" err="1" smtClean="0">
              <a:latin typeface="Times New Roman" pitchFamily="18" charset="0"/>
              <a:cs typeface="Times New Roman" pitchFamily="18" charset="0"/>
            </a:rPr>
            <a:t>кожуун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6.Тоджинский </a:t>
          </a:r>
          <a:r>
            <a:rPr lang="ru-RU" sz="1200" kern="1200" dirty="0" err="1" smtClean="0">
              <a:latin typeface="Times New Roman" pitchFamily="18" charset="0"/>
              <a:cs typeface="Times New Roman" pitchFamily="18" charset="0"/>
            </a:rPr>
            <a:t>кожуун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7.Улуг-Хемский </a:t>
          </a:r>
          <a:r>
            <a:rPr lang="ru-RU" sz="1200" kern="1200" dirty="0" err="1" smtClean="0">
              <a:latin typeface="Times New Roman" pitchFamily="18" charset="0"/>
              <a:cs typeface="Times New Roman" pitchFamily="18" charset="0"/>
            </a:rPr>
            <a:t>кожуун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8.г.Ак-Довурак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4 методических кабинетов::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1.Бай-Тайгинскй </a:t>
          </a:r>
          <a:r>
            <a:rPr lang="ru-RU" sz="1200" kern="1200" dirty="0" err="1" smtClean="0">
              <a:latin typeface="Times New Roman" pitchFamily="18" charset="0"/>
              <a:cs typeface="Times New Roman" pitchFamily="18" charset="0"/>
            </a:rPr>
            <a:t>кожуун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2.Пий-Хемский </a:t>
          </a:r>
          <a:r>
            <a:rPr lang="ru-RU" sz="1200" kern="1200" dirty="0" err="1" smtClean="0">
              <a:latin typeface="Times New Roman" pitchFamily="18" charset="0"/>
              <a:cs typeface="Times New Roman" pitchFamily="18" charset="0"/>
            </a:rPr>
            <a:t>кожуун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3.Сут-Хольский </a:t>
          </a:r>
          <a:r>
            <a:rPr lang="ru-RU" sz="1200" kern="1200" dirty="0" err="1" smtClean="0">
              <a:latin typeface="Times New Roman" pitchFamily="18" charset="0"/>
              <a:cs typeface="Times New Roman" pitchFamily="18" charset="0"/>
            </a:rPr>
            <a:t>кожуун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4.Тес-Хемский </a:t>
          </a:r>
          <a:r>
            <a:rPr lang="ru-RU" sz="1200" kern="1200" dirty="0" err="1" smtClean="0">
              <a:latin typeface="Times New Roman" pitchFamily="18" charset="0"/>
              <a:cs typeface="Times New Roman" pitchFamily="18" charset="0"/>
            </a:rPr>
            <a:t>кожуун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5.Чаа-Хольский </a:t>
          </a:r>
          <a:r>
            <a:rPr lang="ru-RU" sz="1200" kern="1200" dirty="0" err="1" smtClean="0">
              <a:latin typeface="Times New Roman" pitchFamily="18" charset="0"/>
              <a:cs typeface="Times New Roman" pitchFamily="18" charset="0"/>
            </a:rPr>
            <a:t>кожуун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71041" y="731939"/>
        <a:ext cx="2261157" cy="3656433"/>
      </dsp:txXfrm>
    </dsp:sp>
    <dsp:sp modelId="{F2153453-C4A0-4C87-BE9C-A28F46F0DCF0}">
      <dsp:nvSpPr>
        <dsp:cNvPr id="0" name=""/>
        <dsp:cNvSpPr/>
      </dsp:nvSpPr>
      <dsp:spPr>
        <a:xfrm>
          <a:off x="2520848" y="0"/>
          <a:ext cx="1894515" cy="522285"/>
        </a:xfrm>
        <a:prstGeom prst="rect">
          <a:avLst/>
        </a:prstGeom>
        <a:solidFill>
          <a:schemeClr val="bg1"/>
        </a:solidFill>
        <a:ln w="55000" cap="flat" cmpd="thickThin" algn="ctr">
          <a:solidFill>
            <a:schemeClr val="bg1"/>
          </a:solidFill>
          <a:prstDash val="solid"/>
        </a:ln>
        <a:effectLst>
          <a:glow rad="101600">
            <a:schemeClr val="accent1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Методическая служба на базе опорных школ</a:t>
          </a:r>
          <a:endParaRPr lang="ru-RU" sz="1600" b="1" kern="1200" dirty="0">
            <a:solidFill>
              <a:schemeClr val="accent3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520848" y="0"/>
        <a:ext cx="1894515" cy="522285"/>
      </dsp:txXfrm>
    </dsp:sp>
    <dsp:sp modelId="{F30574EE-7BF9-46BA-8D77-7489FAE9BB18}">
      <dsp:nvSpPr>
        <dsp:cNvPr id="0" name=""/>
        <dsp:cNvSpPr/>
      </dsp:nvSpPr>
      <dsp:spPr>
        <a:xfrm>
          <a:off x="2521769" y="616699"/>
          <a:ext cx="2038277" cy="3070824"/>
        </a:xfrm>
        <a:prstGeom prst="rect">
          <a:avLst/>
        </a:prstGeom>
        <a:solidFill>
          <a:schemeClr val="bg1">
            <a:alpha val="90000"/>
          </a:schemeClr>
        </a:solidFill>
        <a:ln w="55000" cap="flat" cmpd="thickThin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МБОУ </a:t>
          </a:r>
          <a:r>
            <a:rPr lang="ru-RU" sz="1200" kern="1200" dirty="0" err="1" smtClean="0">
              <a:latin typeface="Times New Roman" pitchFamily="18" charset="0"/>
              <a:cs typeface="Times New Roman" pitchFamily="18" charset="0"/>
            </a:rPr>
            <a:t>Бай-Хаакская</a:t>
          </a: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 СОШ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МБОУ </a:t>
          </a:r>
          <a:r>
            <a:rPr lang="ru-RU" sz="1200" kern="1200" dirty="0" err="1" smtClean="0">
              <a:latin typeface="Times New Roman" pitchFamily="18" charset="0"/>
              <a:cs typeface="Times New Roman" pitchFamily="18" charset="0"/>
            </a:rPr>
            <a:t>Хову-Аксынская</a:t>
          </a: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 СОШ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МБОУ СОШ №17 г.Кызыла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521769" y="616699"/>
        <a:ext cx="2038277" cy="3070824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771CD8A-1D73-4F9C-8059-EB34319FFFE3}">
      <dsp:nvSpPr>
        <dsp:cNvPr id="0" name=""/>
        <dsp:cNvSpPr/>
      </dsp:nvSpPr>
      <dsp:spPr>
        <a:xfrm>
          <a:off x="739947" y="0"/>
          <a:ext cx="2242826" cy="1296143"/>
        </a:xfrm>
        <a:prstGeom prst="roundRect">
          <a:avLst>
            <a:gd name="adj" fmla="val 10000"/>
          </a:avLst>
        </a:prstGeom>
        <a:solidFill>
          <a:schemeClr val="bg1"/>
        </a:solidFill>
        <a:ln w="55000" cap="flat" cmpd="thickThin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rgbClr val="233FA5"/>
              </a:solidFill>
              <a:latin typeface="Times New Roman" pitchFamily="18" charset="0"/>
              <a:cs typeface="Times New Roman" pitchFamily="18" charset="0"/>
            </a:rPr>
            <a:t>Обучающие, образовательно-методические </a:t>
          </a:r>
          <a:r>
            <a:rPr lang="ru-RU" sz="1700" kern="1200" baseline="0" dirty="0" smtClean="0">
              <a:solidFill>
                <a:srgbClr val="233FA5"/>
              </a:solidFill>
              <a:latin typeface="Times New Roman" pitchFamily="18" charset="0"/>
              <a:cs typeface="Times New Roman" pitchFamily="18" charset="0"/>
            </a:rPr>
            <a:t> мероприятия</a:t>
          </a:r>
          <a:endParaRPr lang="ru-RU" sz="1700" kern="1200" dirty="0">
            <a:solidFill>
              <a:srgbClr val="233FA5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39947" y="0"/>
        <a:ext cx="2242826" cy="1296143"/>
      </dsp:txXfrm>
    </dsp:sp>
    <dsp:sp modelId="{90847A46-8068-4E68-AF40-13F04A1DA37C}">
      <dsp:nvSpPr>
        <dsp:cNvPr id="0" name=""/>
        <dsp:cNvSpPr/>
      </dsp:nvSpPr>
      <dsp:spPr>
        <a:xfrm>
          <a:off x="3077474" y="360041"/>
          <a:ext cx="765897" cy="6718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3077474" y="360041"/>
        <a:ext cx="765897" cy="671809"/>
      </dsp:txXfrm>
    </dsp:sp>
    <dsp:sp modelId="{F2AF4071-B084-4DF2-890C-8FB86A008D56}">
      <dsp:nvSpPr>
        <dsp:cNvPr id="0" name=""/>
        <dsp:cNvSpPr/>
      </dsp:nvSpPr>
      <dsp:spPr>
        <a:xfrm>
          <a:off x="3979023" y="0"/>
          <a:ext cx="1703901" cy="1296143"/>
        </a:xfrm>
        <a:prstGeom prst="roundRect">
          <a:avLst>
            <a:gd name="adj" fmla="val 10000"/>
          </a:avLst>
        </a:prstGeom>
        <a:solidFill>
          <a:schemeClr val="bg1"/>
        </a:solidFill>
        <a:ln w="55000" cap="flat" cmpd="thickThin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rgbClr val="233FA5"/>
              </a:solidFill>
              <a:latin typeface="Times New Roman" pitchFamily="18" charset="0"/>
              <a:cs typeface="Times New Roman" pitchFamily="18" charset="0"/>
            </a:rPr>
            <a:t>Наставничество</a:t>
          </a:r>
          <a:endParaRPr lang="ru-RU" sz="1700" kern="1200" dirty="0">
            <a:solidFill>
              <a:srgbClr val="233FA5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979023" y="0"/>
        <a:ext cx="1703901" cy="1296143"/>
      </dsp:txXfrm>
    </dsp:sp>
    <dsp:sp modelId="{89558111-48C3-4E48-96B3-7BA8E9902DCC}">
      <dsp:nvSpPr>
        <dsp:cNvPr id="0" name=""/>
        <dsp:cNvSpPr/>
      </dsp:nvSpPr>
      <dsp:spPr>
        <a:xfrm>
          <a:off x="5815711" y="340681"/>
          <a:ext cx="663380" cy="6147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5815711" y="340681"/>
        <a:ext cx="663380" cy="614780"/>
      </dsp:txXfrm>
    </dsp:sp>
    <dsp:sp modelId="{AFDE2A6C-9E0A-4675-BEE3-8AD595FFD116}">
      <dsp:nvSpPr>
        <dsp:cNvPr id="0" name=""/>
        <dsp:cNvSpPr/>
      </dsp:nvSpPr>
      <dsp:spPr>
        <a:xfrm>
          <a:off x="6584821" y="0"/>
          <a:ext cx="1768106" cy="1296143"/>
        </a:xfrm>
        <a:prstGeom prst="roundRect">
          <a:avLst>
            <a:gd name="adj" fmla="val 10000"/>
          </a:avLst>
        </a:prstGeom>
        <a:solidFill>
          <a:schemeClr val="bg1"/>
        </a:solidFill>
        <a:ln w="55000" cap="flat" cmpd="thickThin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rgbClr val="233FA5"/>
              </a:solidFill>
              <a:latin typeface="Times New Roman" pitchFamily="18" charset="0"/>
              <a:cs typeface="Times New Roman" pitchFamily="18" charset="0"/>
            </a:rPr>
            <a:t>Индивидуальная траектория роста педагога</a:t>
          </a:r>
          <a:endParaRPr lang="ru-RU" sz="1700" kern="1200" dirty="0">
            <a:solidFill>
              <a:srgbClr val="233FA5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584821" y="0"/>
        <a:ext cx="1768106" cy="1296143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117C38C-6E35-4316-A886-884718F2B4B4}">
      <dsp:nvSpPr>
        <dsp:cNvPr id="0" name=""/>
        <dsp:cNvSpPr/>
      </dsp:nvSpPr>
      <dsp:spPr>
        <a:xfrm>
          <a:off x="0" y="0"/>
          <a:ext cx="2817812" cy="1036976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100" kern="1200" dirty="0" smtClean="0"/>
            <a:t> </a:t>
          </a:r>
        </a:p>
        <a:p>
          <a:pPr lvl="0" algn="l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tx2"/>
              </a:solidFill>
            </a:rPr>
            <a:t> «</a:t>
          </a:r>
          <a:r>
            <a:rPr lang="ru-RU" sz="1100" b="1" kern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Учитель-учитель»  </a:t>
          </a:r>
        </a:p>
        <a:p>
          <a:pPr lvl="0" algn="l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100" b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во всех школах РТ</a:t>
          </a:r>
        </a:p>
        <a:p>
          <a:pPr lvl="0" algn="l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 </a:t>
          </a:r>
          <a:r>
            <a:rPr lang="ru-RU" sz="1100" b="1" kern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«Учитель –студент»</a:t>
          </a:r>
        </a:p>
        <a:p>
          <a:pPr lvl="0" algn="l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100" kern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   </a:t>
          </a:r>
          <a:r>
            <a:rPr lang="ru-RU" sz="11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Пий-Хемский</a:t>
          </a:r>
          <a:r>
            <a:rPr lang="ru-RU" sz="11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1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кожуун</a:t>
          </a:r>
          <a:r>
            <a:rPr lang="ru-RU" sz="11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:</a:t>
          </a:r>
        </a:p>
        <a:p>
          <a:pPr lvl="0" algn="l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1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МБОУ СОШ №2 г.Туран</a:t>
          </a:r>
        </a:p>
        <a:p>
          <a:pPr lvl="0" algn="l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1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МБОУ </a:t>
          </a:r>
          <a:r>
            <a:rPr lang="ru-RU" sz="11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Тарлагская</a:t>
          </a:r>
          <a:r>
            <a:rPr lang="ru-RU" sz="11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СОШ</a:t>
          </a:r>
        </a:p>
        <a:p>
          <a:pPr lvl="0" algn="l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000" kern="1200" dirty="0"/>
        </a:p>
      </dsp:txBody>
      <dsp:txXfrm>
        <a:off x="698587" y="0"/>
        <a:ext cx="2119225" cy="1036976"/>
      </dsp:txXfrm>
    </dsp:sp>
    <dsp:sp modelId="{728F9EB9-0B11-4B13-AC4B-11EC3F398FBE}">
      <dsp:nvSpPr>
        <dsp:cNvPr id="0" name=""/>
        <dsp:cNvSpPr/>
      </dsp:nvSpPr>
      <dsp:spPr>
        <a:xfrm>
          <a:off x="135024" y="79123"/>
          <a:ext cx="563562" cy="87873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4D8A78-A888-42F7-ADC3-17A223C33315}">
      <dsp:nvSpPr>
        <dsp:cNvPr id="0" name=""/>
        <dsp:cNvSpPr/>
      </dsp:nvSpPr>
      <dsp:spPr>
        <a:xfrm>
          <a:off x="0" y="1157111"/>
          <a:ext cx="2817812" cy="809851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«Ученик-ученик»</a:t>
          </a:r>
        </a:p>
        <a:p>
          <a:pPr lvl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 региональных проектах «500+», «100+» под лозунгом </a:t>
          </a:r>
        </a:p>
        <a:p>
          <a:pPr lvl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«Важен каждый ученик»</a:t>
          </a:r>
          <a:endParaRPr lang="ru-RU" sz="1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98587" y="1157111"/>
        <a:ext cx="2119225" cy="809851"/>
      </dsp:txXfrm>
    </dsp:sp>
    <dsp:sp modelId="{FC966443-C4DE-432A-A0D7-8A97C493DFE4}">
      <dsp:nvSpPr>
        <dsp:cNvPr id="0" name=""/>
        <dsp:cNvSpPr/>
      </dsp:nvSpPr>
      <dsp:spPr>
        <a:xfrm>
          <a:off x="135024" y="1172001"/>
          <a:ext cx="563562" cy="95752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1C300D-9E8A-419C-8A55-FD4CA409CDCC}">
      <dsp:nvSpPr>
        <dsp:cNvPr id="0" name=""/>
        <dsp:cNvSpPr/>
      </dsp:nvSpPr>
      <dsp:spPr>
        <a:xfrm>
          <a:off x="0" y="2137380"/>
          <a:ext cx="2817812" cy="668251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55000" cap="flat" cmpd="thickThin" algn="ctr">
          <a:solidFill>
            <a:schemeClr val="accent5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«Студент-ученик»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 </a:t>
          </a:r>
          <a:r>
            <a:rPr lang="ru-RU" sz="12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Не внедрена</a:t>
          </a:r>
          <a:endParaRPr lang="ru-RU" sz="1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98587" y="2137380"/>
        <a:ext cx="2119225" cy="668251"/>
      </dsp:txXfrm>
    </dsp:sp>
    <dsp:sp modelId="{5586D142-0D63-4665-9E64-79762B0165BC}">
      <dsp:nvSpPr>
        <dsp:cNvPr id="0" name=""/>
        <dsp:cNvSpPr/>
      </dsp:nvSpPr>
      <dsp:spPr>
        <a:xfrm>
          <a:off x="26378" y="2219063"/>
          <a:ext cx="619248" cy="58537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C3FCCF-FAEA-40EA-B7BE-08FC720BB791}">
      <dsp:nvSpPr>
        <dsp:cNvPr id="0" name=""/>
        <dsp:cNvSpPr/>
      </dsp:nvSpPr>
      <dsp:spPr>
        <a:xfrm>
          <a:off x="0" y="2955834"/>
          <a:ext cx="2817812" cy="575003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«Работодатель-ученик»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Не внедрена</a:t>
          </a:r>
          <a:endParaRPr lang="ru-RU" sz="1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98587" y="2955834"/>
        <a:ext cx="2119225" cy="575003"/>
      </dsp:txXfrm>
    </dsp:sp>
    <dsp:sp modelId="{0E96F266-AC7E-4B84-80A7-228CA80E58DF}">
      <dsp:nvSpPr>
        <dsp:cNvPr id="0" name=""/>
        <dsp:cNvSpPr/>
      </dsp:nvSpPr>
      <dsp:spPr>
        <a:xfrm>
          <a:off x="107517" y="2955827"/>
          <a:ext cx="522264" cy="61462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548C11-D19F-42F7-9C2F-27C6541BD37D}">
      <dsp:nvSpPr>
        <dsp:cNvPr id="0" name=""/>
        <dsp:cNvSpPr/>
      </dsp:nvSpPr>
      <dsp:spPr>
        <a:xfrm>
          <a:off x="0" y="3621710"/>
          <a:ext cx="2817812" cy="930590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55000" cap="flat" cmpd="thickThin" algn="ctr">
          <a:solidFill>
            <a:schemeClr val="accent1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«Работодатель-студент»</a:t>
          </a:r>
        </a:p>
        <a:p>
          <a:pPr lvl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 образовательных </a:t>
          </a:r>
        </a:p>
        <a:p>
          <a:pPr lvl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организациях СПО</a:t>
          </a:r>
          <a:endParaRPr lang="ru-RU" sz="1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98587" y="3621710"/>
        <a:ext cx="2119225" cy="930590"/>
      </dsp:txXfrm>
    </dsp:sp>
    <dsp:sp modelId="{BC815153-9A2C-4D32-9976-E65081BA1A4F}">
      <dsp:nvSpPr>
        <dsp:cNvPr id="0" name=""/>
        <dsp:cNvSpPr/>
      </dsp:nvSpPr>
      <dsp:spPr>
        <a:xfrm>
          <a:off x="107514" y="3777734"/>
          <a:ext cx="582864" cy="71222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F46F853-D268-475F-9A3D-CDDD624C3016}">
      <dsp:nvSpPr>
        <dsp:cNvPr id="0" name=""/>
        <dsp:cNvSpPr/>
      </dsp:nvSpPr>
      <dsp:spPr>
        <a:xfrm rot="21344896">
          <a:off x="173453" y="548916"/>
          <a:ext cx="1569341" cy="777686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55000" cap="flat" cmpd="thickThin" algn="ctr">
          <a:solidFill>
            <a:schemeClr val="bg1">
              <a:alpha val="90000"/>
            </a:schemeClr>
          </a:solidFill>
          <a:prstDash val="solid"/>
        </a:ln>
        <a:effectLst>
          <a:glow rad="63500">
            <a:schemeClr val="accent1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Слабые мотивационные механизмы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Отсутствие единого механизма стимулирования</a:t>
          </a:r>
          <a:endParaRPr lang="ru-RU" sz="1100" kern="1200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sp:txBody>
      <dsp:txXfrm rot="21344896">
        <a:off x="173453" y="548916"/>
        <a:ext cx="1569341" cy="777686"/>
      </dsp:txXfrm>
    </dsp:sp>
    <dsp:sp modelId="{B780D6A2-82EF-4A00-809C-BA662B46A7E9}">
      <dsp:nvSpPr>
        <dsp:cNvPr id="0" name=""/>
        <dsp:cNvSpPr/>
      </dsp:nvSpPr>
      <dsp:spPr>
        <a:xfrm rot="21339509">
          <a:off x="2077369" y="302253"/>
          <a:ext cx="1583857" cy="1336570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55000" cap="flat" cmpd="thickThin" algn="ctr">
          <a:solidFill>
            <a:schemeClr val="bg1">
              <a:alpha val="90000"/>
            </a:schemeClr>
          </a:solidFill>
          <a:prstDash val="solid"/>
        </a:ln>
        <a:effectLst>
          <a:glow rad="63500">
            <a:schemeClr val="accent1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Отсутствие региональной базы данных наставников и лучших практик наставничества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Формальный подход к осуществлению функции наставничества</a:t>
          </a:r>
          <a:endParaRPr lang="ru-RU" sz="1100" kern="1200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sp:txBody>
      <dsp:txXfrm rot="21339509">
        <a:off x="2077369" y="302253"/>
        <a:ext cx="1583857" cy="1336570"/>
      </dsp:txXfrm>
    </dsp:sp>
    <dsp:sp modelId="{800CC7E2-2280-449B-B036-7F05612BD778}">
      <dsp:nvSpPr>
        <dsp:cNvPr id="0" name=""/>
        <dsp:cNvSpPr/>
      </dsp:nvSpPr>
      <dsp:spPr>
        <a:xfrm>
          <a:off x="1868607" y="3444888"/>
          <a:ext cx="583264" cy="583264"/>
        </a:xfrm>
        <a:prstGeom prst="triangle">
          <a:avLst/>
        </a:prstGeom>
        <a:solidFill>
          <a:schemeClr val="accent3">
            <a:lumMod val="75000"/>
            <a:alpha val="9000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B13C93-BA6E-4285-B1E2-B29AC5E7A0E9}">
      <dsp:nvSpPr>
        <dsp:cNvPr id="0" name=""/>
        <dsp:cNvSpPr/>
      </dsp:nvSpPr>
      <dsp:spPr>
        <a:xfrm rot="21360000">
          <a:off x="409911" y="3194952"/>
          <a:ext cx="3500657" cy="244789"/>
        </a:xfrm>
        <a:prstGeom prst="rect">
          <a:avLst/>
        </a:prstGeom>
        <a:solidFill>
          <a:schemeClr val="accent3">
            <a:lumMod val="75000"/>
            <a:alpha val="9000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0AFB80-CB3C-437F-B4EE-47C616BCF6C8}">
      <dsp:nvSpPr>
        <dsp:cNvPr id="0" name=""/>
        <dsp:cNvSpPr/>
      </dsp:nvSpPr>
      <dsp:spPr>
        <a:xfrm rot="21360000">
          <a:off x="354022" y="2451291"/>
          <a:ext cx="1695055" cy="765969"/>
        </a:xfrm>
        <a:prstGeom prst="roundRect">
          <a:avLst/>
        </a:prstGeom>
        <a:solidFill>
          <a:schemeClr val="bg1"/>
        </a:solidFill>
        <a:ln w="55000" cap="flat" cmpd="thickThin" algn="ctr">
          <a:solidFill>
            <a:schemeClr val="bg1"/>
          </a:solidFill>
          <a:prstDash val="solid"/>
        </a:ln>
        <a:effectLst>
          <a:glow rad="63500">
            <a:schemeClr val="accent1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Преобладание классического наставничества 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(</a:t>
          </a:r>
          <a:r>
            <a:rPr lang="ru-RU" sz="1200" kern="1200" dirty="0" err="1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менторство</a:t>
          </a:r>
          <a:r>
            <a:rPr lang="ru-RU" sz="1200" kern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)</a:t>
          </a:r>
          <a:endParaRPr lang="ru-RU" sz="1200" kern="1200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sp:txBody>
      <dsp:txXfrm rot="21360000">
        <a:off x="354022" y="2451291"/>
        <a:ext cx="1695055" cy="765969"/>
      </dsp:txXfrm>
    </dsp:sp>
    <dsp:sp modelId="{9C6075D4-4BF8-4087-B8E3-6AC15878A520}">
      <dsp:nvSpPr>
        <dsp:cNvPr id="0" name=""/>
        <dsp:cNvSpPr/>
      </dsp:nvSpPr>
      <dsp:spPr>
        <a:xfrm rot="21360000">
          <a:off x="286279" y="1461175"/>
          <a:ext cx="1575368" cy="838787"/>
        </a:xfrm>
        <a:prstGeom prst="roundRect">
          <a:avLst/>
        </a:prstGeom>
        <a:solidFill>
          <a:schemeClr val="bg1"/>
        </a:solidFill>
        <a:ln w="55000" cap="flat" cmpd="thickThin" algn="ctr">
          <a:solidFill>
            <a:schemeClr val="bg1"/>
          </a:solidFill>
          <a:prstDash val="solid"/>
        </a:ln>
        <a:effectLst>
          <a:glow rad="63500">
            <a:schemeClr val="accent1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Направленность наставничества только на категорию «Молодой специалист»-98%</a:t>
          </a:r>
          <a:endParaRPr lang="ru-RU" sz="1200" kern="1200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sp:txBody>
      <dsp:txXfrm rot="21360000">
        <a:off x="286279" y="1461175"/>
        <a:ext cx="1575368" cy="838787"/>
      </dsp:txXfrm>
    </dsp:sp>
    <dsp:sp modelId="{94404A3C-8421-4585-9DBB-AEA99AE295D5}">
      <dsp:nvSpPr>
        <dsp:cNvPr id="0" name=""/>
        <dsp:cNvSpPr/>
      </dsp:nvSpPr>
      <dsp:spPr>
        <a:xfrm rot="21360000">
          <a:off x="2193760" y="2019857"/>
          <a:ext cx="1542101" cy="1014768"/>
        </a:xfrm>
        <a:prstGeom prst="roundRect">
          <a:avLst/>
        </a:prstGeom>
        <a:solidFill>
          <a:schemeClr val="bg1"/>
        </a:solidFill>
        <a:ln w="55000" cap="flat" cmpd="thickThin" algn="ctr">
          <a:solidFill>
            <a:schemeClr val="bg1"/>
          </a:solidFill>
          <a:prstDash val="solid"/>
        </a:ln>
        <a:effectLst>
          <a:glow rad="63500">
            <a:schemeClr val="accent1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Наставничество для иных категорий педагогических работников (имеющих длительный перерыв в работе, со стажем работы более 35 лет )-2%</a:t>
          </a:r>
          <a:endParaRPr lang="ru-RU" sz="1000" kern="1200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sp:txBody>
      <dsp:txXfrm rot="21360000">
        <a:off x="2193760" y="2019857"/>
        <a:ext cx="1542101" cy="1014768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FBDE222-6119-4C60-B085-6674E913CAD5}">
      <dsp:nvSpPr>
        <dsp:cNvPr id="0" name=""/>
        <dsp:cNvSpPr/>
      </dsp:nvSpPr>
      <dsp:spPr>
        <a:xfrm>
          <a:off x="148106" y="100890"/>
          <a:ext cx="1286997" cy="2560199"/>
        </a:xfrm>
        <a:prstGeom prst="roundRect">
          <a:avLst>
            <a:gd name="adj" fmla="val 5000"/>
          </a:avLst>
        </a:prstGeom>
        <a:solidFill>
          <a:schemeClr val="bg1"/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44450" bIns="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2022 год</a:t>
          </a:r>
          <a:endParaRPr lang="ru-RU" sz="1000" b="1" kern="1200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sp:txBody>
      <dsp:txXfrm rot="16200000">
        <a:off x="-772875" y="1021871"/>
        <a:ext cx="2099363" cy="257399"/>
      </dsp:txXfrm>
    </dsp:sp>
    <dsp:sp modelId="{C651DBFB-18D1-470E-BB82-C54075A1ED4A}">
      <dsp:nvSpPr>
        <dsp:cNvPr id="0" name=""/>
        <dsp:cNvSpPr/>
      </dsp:nvSpPr>
      <dsp:spPr>
        <a:xfrm>
          <a:off x="446853" y="100890"/>
          <a:ext cx="958813" cy="2560199"/>
        </a:xfrm>
        <a:prstGeom prst="rect">
          <a:avLst/>
        </a:prstGeom>
        <a:noFill/>
        <a:ln w="55000" cap="flat" cmpd="thickThin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0" bIns="0" numCol="1" spcCol="1270" anchor="t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Всего педагогов </a:t>
          </a:r>
          <a:r>
            <a:rPr lang="ru-RU" sz="800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13043 </a:t>
          </a:r>
          <a:r>
            <a:rPr lang="ru-RU" sz="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чел., из них:</a:t>
          </a:r>
        </a:p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пед</a:t>
          </a:r>
          <a:r>
            <a:rPr lang="ru-RU" sz="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 работников до 25 лет-587 чел (4,5%);</a:t>
          </a:r>
        </a:p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от 25 до 35 лет-3351 (26%);</a:t>
          </a:r>
        </a:p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от 35 до 60 лет-8137 (62%);</a:t>
          </a:r>
        </a:p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пед</a:t>
          </a:r>
          <a:r>
            <a:rPr lang="ru-RU" sz="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 работников  в возрасте 60 и выше -968 ч. (7,5%).</a:t>
          </a:r>
        </a:p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Молодых педагогов со стажем до 3 лет 1725 чел (13%).</a:t>
          </a:r>
        </a:p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/>
        </a:p>
      </dsp:txBody>
      <dsp:txXfrm>
        <a:off x="446853" y="100890"/>
        <a:ext cx="958813" cy="2560199"/>
      </dsp:txXfrm>
    </dsp:sp>
    <dsp:sp modelId="{C47BD64F-F07C-4CEA-807D-BC15B9EF88B2}">
      <dsp:nvSpPr>
        <dsp:cNvPr id="0" name=""/>
        <dsp:cNvSpPr/>
      </dsp:nvSpPr>
      <dsp:spPr>
        <a:xfrm>
          <a:off x="1321697" y="-12241"/>
          <a:ext cx="1424623" cy="2760787"/>
        </a:xfrm>
        <a:prstGeom prst="roundRect">
          <a:avLst>
            <a:gd name="adj" fmla="val 5000"/>
          </a:avLst>
        </a:prstGeom>
        <a:solidFill>
          <a:schemeClr val="bg1"/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44450" bIns="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Поддержка молодых педагогов</a:t>
          </a:r>
          <a:endParaRPr lang="ru-RU" sz="1000" b="1" kern="1200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sp:txBody>
      <dsp:txXfrm rot="16200000">
        <a:off x="332236" y="977218"/>
        <a:ext cx="2263845" cy="284924"/>
      </dsp:txXfrm>
    </dsp:sp>
    <dsp:sp modelId="{22E64BC6-F79A-45E4-889F-50793E94DCA4}">
      <dsp:nvSpPr>
        <dsp:cNvPr id="0" name=""/>
        <dsp:cNvSpPr/>
      </dsp:nvSpPr>
      <dsp:spPr>
        <a:xfrm rot="5400000">
          <a:off x="1160989" y="2213392"/>
          <a:ext cx="327570" cy="278595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45155F-3759-4623-9ACD-E5FA8D346032}">
      <dsp:nvSpPr>
        <dsp:cNvPr id="0" name=""/>
        <dsp:cNvSpPr/>
      </dsp:nvSpPr>
      <dsp:spPr>
        <a:xfrm>
          <a:off x="1637991" y="-12241"/>
          <a:ext cx="1061344" cy="2760787"/>
        </a:xfrm>
        <a:prstGeom prst="rect">
          <a:avLst/>
        </a:prstGeom>
        <a:noFill/>
        <a:ln w="55000" cap="flat" cmpd="thickThin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0" bIns="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Ведомственная программа до 2013г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«Я учитель» 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2021г-84 педагогам по  150 000 р.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2022г- с 10 августа 2022г прием документов.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Надбавки молодым педагогам (Постановление </a:t>
          </a:r>
          <a:r>
            <a:rPr lang="ru-RU" sz="800" kern="1200" dirty="0" smtClean="0">
              <a:latin typeface="Times New Roman" pitchFamily="18" charset="0"/>
              <a:cs typeface="Times New Roman" pitchFamily="18" charset="0"/>
            </a:rPr>
            <a:t>е </a:t>
          </a:r>
          <a:r>
            <a:rPr lang="ru-RU" sz="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администрации г.Ак-Довурак РТ от 10.08.2015 г.№384 «Об утверждении Положения о системе оплаты труда работников  МО г.Ак-Довурак).</a:t>
          </a:r>
          <a:endParaRPr lang="ru-RU" sz="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637991" y="-12241"/>
        <a:ext cx="1061344" cy="2760787"/>
      </dsp:txXfrm>
    </dsp:sp>
    <dsp:sp modelId="{5DEB98C7-F963-4214-88DE-43316ECAE722}">
      <dsp:nvSpPr>
        <dsp:cNvPr id="0" name=""/>
        <dsp:cNvSpPr/>
      </dsp:nvSpPr>
      <dsp:spPr>
        <a:xfrm>
          <a:off x="2844391" y="52676"/>
          <a:ext cx="1620104" cy="2683627"/>
        </a:xfrm>
        <a:prstGeom prst="roundRect">
          <a:avLst>
            <a:gd name="adj" fmla="val 5000"/>
          </a:avLst>
        </a:prstGeom>
        <a:solidFill>
          <a:schemeClr val="bg1"/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lvl="0" algn="ctr" defTabSz="355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800" b="1" kern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Организационно-методические мероприятия</a:t>
          </a:r>
          <a:endParaRPr lang="ru-RU" sz="800" b="1" kern="1200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sp:txBody>
      <dsp:txXfrm rot="16200000">
        <a:off x="1906114" y="990953"/>
        <a:ext cx="2200574" cy="324020"/>
      </dsp:txXfrm>
    </dsp:sp>
    <dsp:sp modelId="{4E4C37BE-DF31-4F81-BDEF-2B47FA178EBB}">
      <dsp:nvSpPr>
        <dsp:cNvPr id="0" name=""/>
        <dsp:cNvSpPr/>
      </dsp:nvSpPr>
      <dsp:spPr>
        <a:xfrm rot="5400000">
          <a:off x="2726440" y="2213392"/>
          <a:ext cx="327570" cy="278595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F19A23-BE92-4614-88CE-F561FA212F4C}">
      <dsp:nvSpPr>
        <dsp:cNvPr id="0" name=""/>
        <dsp:cNvSpPr/>
      </dsp:nvSpPr>
      <dsp:spPr>
        <a:xfrm>
          <a:off x="3185609" y="52676"/>
          <a:ext cx="1206977" cy="2683627"/>
        </a:xfrm>
        <a:prstGeom prst="rect">
          <a:avLst/>
        </a:prstGeom>
        <a:noFill/>
        <a:ln w="55000" cap="flat" cmpd="thickThin" algn="ctr">
          <a:noFill/>
          <a:prstDash val="solid"/>
        </a:ln>
        <a:effectLst>
          <a:glow rad="101600">
            <a:schemeClr val="accent5">
              <a:satMod val="175000"/>
              <a:alpha val="40000"/>
            </a:schemeClr>
          </a:glow>
        </a:effectLst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432" rIns="0" bIns="0" numCol="1" spcCol="1270" anchor="t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Конкурс профессионального мастерства «Молодой специалист»</a:t>
          </a:r>
        </a:p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Межрегиональный форум  молодых педагогов СФО «Классная работа» (19-22 марта 2022г, г.Кемерово, 15 молодых педагогов от республики)</a:t>
          </a:r>
        </a:p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Всероссийский форум молодых педагогов  «Профессия. Призвание. Искусство» ( 16-17 мая 2022г.,г.Гатчина , 4 молодых педагога от республики )</a:t>
          </a:r>
          <a:endParaRPr lang="ru-RU" sz="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85609" y="52676"/>
        <a:ext cx="1206977" cy="2683627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952120A-9792-4C81-BD9D-0AF5B15DD9E5}">
      <dsp:nvSpPr>
        <dsp:cNvPr id="0" name=""/>
        <dsp:cNvSpPr/>
      </dsp:nvSpPr>
      <dsp:spPr>
        <a:xfrm>
          <a:off x="3057127" y="669"/>
          <a:ext cx="2516317" cy="17613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smtClean="0"/>
            <a:t>Цель построения ИПТ</a:t>
          </a:r>
          <a:endParaRPr lang="ru-RU" kern="1200" dirty="0"/>
        </a:p>
      </dsp:txBody>
      <dsp:txXfrm>
        <a:off x="3057127" y="669"/>
        <a:ext cx="2516317" cy="1761312"/>
      </dsp:txXfrm>
    </dsp:sp>
    <dsp:sp modelId="{D01D9A00-53AA-4180-8F5B-06913237C6D8}">
      <dsp:nvSpPr>
        <dsp:cNvPr id="0" name=""/>
        <dsp:cNvSpPr/>
      </dsp:nvSpPr>
      <dsp:spPr>
        <a:xfrm rot="1903307">
          <a:off x="5335097" y="1299696"/>
          <a:ext cx="275693" cy="5944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1903307">
        <a:off x="5335097" y="1299696"/>
        <a:ext cx="275693" cy="594443"/>
      </dsp:txXfrm>
    </dsp:sp>
    <dsp:sp modelId="{3B6FEE08-F1B4-4768-B084-5A2D0A49922B}">
      <dsp:nvSpPr>
        <dsp:cNvPr id="0" name=""/>
        <dsp:cNvSpPr/>
      </dsp:nvSpPr>
      <dsp:spPr>
        <a:xfrm>
          <a:off x="5310860" y="1438966"/>
          <a:ext cx="2877738" cy="18943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smtClean="0"/>
            <a:t>Повышение квалификации</a:t>
          </a:r>
          <a:endParaRPr lang="ru-RU" kern="1200" dirty="0"/>
        </a:p>
      </dsp:txBody>
      <dsp:txXfrm>
        <a:off x="5310860" y="1438966"/>
        <a:ext cx="2877738" cy="1894362"/>
      </dsp:txXfrm>
    </dsp:sp>
    <dsp:sp modelId="{F240AC48-D344-46BB-B414-D80DCBB0243B}">
      <dsp:nvSpPr>
        <dsp:cNvPr id="0" name=""/>
        <dsp:cNvSpPr/>
      </dsp:nvSpPr>
      <dsp:spPr>
        <a:xfrm rot="6165543">
          <a:off x="6289205" y="3341500"/>
          <a:ext cx="353775" cy="5944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6165543">
        <a:off x="6289205" y="3341500"/>
        <a:ext cx="353775" cy="594443"/>
      </dsp:txXfrm>
    </dsp:sp>
    <dsp:sp modelId="{71DF3599-7993-4456-9060-8ACED6D0D591}">
      <dsp:nvSpPr>
        <dsp:cNvPr id="0" name=""/>
        <dsp:cNvSpPr/>
      </dsp:nvSpPr>
      <dsp:spPr>
        <a:xfrm>
          <a:off x="4844633" y="3964518"/>
          <a:ext cx="2696534" cy="17613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smtClean="0"/>
            <a:t>Результаты учащихся</a:t>
          </a:r>
          <a:endParaRPr lang="ru-RU" kern="1200" dirty="0"/>
        </a:p>
      </dsp:txBody>
      <dsp:txXfrm>
        <a:off x="4844633" y="3964518"/>
        <a:ext cx="2696534" cy="1761312"/>
      </dsp:txXfrm>
    </dsp:sp>
    <dsp:sp modelId="{54638BE7-2978-4DD4-9A4C-EAB4AC2C6FEB}">
      <dsp:nvSpPr>
        <dsp:cNvPr id="0" name=""/>
        <dsp:cNvSpPr/>
      </dsp:nvSpPr>
      <dsp:spPr>
        <a:xfrm rot="10696576">
          <a:off x="4514010" y="4594945"/>
          <a:ext cx="234718" cy="5944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10696576">
        <a:off x="4514010" y="4594945"/>
        <a:ext cx="234718" cy="594443"/>
      </dsp:txXfrm>
    </dsp:sp>
    <dsp:sp modelId="{A3C8ED19-9A55-4BC6-A470-628DC5B29780}">
      <dsp:nvSpPr>
        <dsp:cNvPr id="0" name=""/>
        <dsp:cNvSpPr/>
      </dsp:nvSpPr>
      <dsp:spPr>
        <a:xfrm>
          <a:off x="880299" y="4071335"/>
          <a:ext cx="3526289" cy="17613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smtClean="0"/>
            <a:t>Участие в профессиональных конкурсах</a:t>
          </a:r>
          <a:endParaRPr lang="ru-RU" kern="1200" dirty="0"/>
        </a:p>
      </dsp:txBody>
      <dsp:txXfrm>
        <a:off x="880299" y="4071335"/>
        <a:ext cx="3526289" cy="1761312"/>
      </dsp:txXfrm>
    </dsp:sp>
    <dsp:sp modelId="{289990FF-0A9A-4BA2-ABC7-D96EC847369E}">
      <dsp:nvSpPr>
        <dsp:cNvPr id="0" name=""/>
        <dsp:cNvSpPr/>
      </dsp:nvSpPr>
      <dsp:spPr>
        <a:xfrm rot="15310563">
          <a:off x="2169164" y="3488627"/>
          <a:ext cx="331301" cy="5944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15310563">
        <a:off x="2169164" y="3488627"/>
        <a:ext cx="331301" cy="594443"/>
      </dsp:txXfrm>
    </dsp:sp>
    <dsp:sp modelId="{CEC2C766-19E8-4736-8B7C-C0109B1F1B90}">
      <dsp:nvSpPr>
        <dsp:cNvPr id="0" name=""/>
        <dsp:cNvSpPr/>
      </dsp:nvSpPr>
      <dsp:spPr>
        <a:xfrm>
          <a:off x="367455" y="1438972"/>
          <a:ext cx="3234968" cy="20497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smtClean="0"/>
            <a:t>Обобщение и распространение опыта</a:t>
          </a:r>
          <a:endParaRPr lang="ru-RU" kern="1200" dirty="0"/>
        </a:p>
      </dsp:txBody>
      <dsp:txXfrm>
        <a:off x="367455" y="1438972"/>
        <a:ext cx="3234968" cy="2049780"/>
      </dsp:txXfrm>
    </dsp:sp>
    <dsp:sp modelId="{699BA21F-9F96-4018-9725-A503C3FE10BC}">
      <dsp:nvSpPr>
        <dsp:cNvPr id="0" name=""/>
        <dsp:cNvSpPr/>
      </dsp:nvSpPr>
      <dsp:spPr>
        <a:xfrm rot="19549176">
          <a:off x="3141732" y="1310607"/>
          <a:ext cx="207498" cy="5944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19549176">
        <a:off x="3141732" y="1310607"/>
        <a:ext cx="207498" cy="594443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861BD69-D759-4F3C-B07E-0F3FF72753D4}">
      <dsp:nvSpPr>
        <dsp:cNvPr id="0" name=""/>
        <dsp:cNvSpPr/>
      </dsp:nvSpPr>
      <dsp:spPr>
        <a:xfrm>
          <a:off x="3678960" y="643"/>
          <a:ext cx="1425789" cy="142578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bg1"/>
              </a:solidFill>
            </a:rPr>
            <a:t>Проблемное поле</a:t>
          </a:r>
          <a:endParaRPr lang="ru-RU" sz="1000" kern="1200" dirty="0">
            <a:solidFill>
              <a:schemeClr val="bg1"/>
            </a:solidFill>
          </a:endParaRPr>
        </a:p>
      </dsp:txBody>
      <dsp:txXfrm>
        <a:off x="3678960" y="643"/>
        <a:ext cx="1425789" cy="1425789"/>
      </dsp:txXfrm>
    </dsp:sp>
    <dsp:sp modelId="{FB2F6DA3-C4D9-4FE0-8898-53C6E32872E1}">
      <dsp:nvSpPr>
        <dsp:cNvPr id="0" name=""/>
        <dsp:cNvSpPr/>
      </dsp:nvSpPr>
      <dsp:spPr>
        <a:xfrm rot="1542857">
          <a:off x="5115656" y="881985"/>
          <a:ext cx="251193" cy="4812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>
            <a:solidFill>
              <a:schemeClr val="tx1"/>
            </a:solidFill>
          </a:endParaRPr>
        </a:p>
      </dsp:txBody>
      <dsp:txXfrm rot="1542857">
        <a:off x="5115656" y="881985"/>
        <a:ext cx="251193" cy="481204"/>
      </dsp:txXfrm>
    </dsp:sp>
    <dsp:sp modelId="{9818A5CE-D796-4543-A0B9-314B22167EA4}">
      <dsp:nvSpPr>
        <dsp:cNvPr id="0" name=""/>
        <dsp:cNvSpPr/>
      </dsp:nvSpPr>
      <dsp:spPr>
        <a:xfrm>
          <a:off x="5263657" y="930269"/>
          <a:ext cx="2117169" cy="1425789"/>
        </a:xfrm>
        <a:prstGeom prst="ellipse">
          <a:avLst/>
        </a:prstGeom>
        <a:solidFill>
          <a:schemeClr val="accent2">
            <a:hueOff val="-3360531"/>
            <a:satOff val="1461"/>
            <a:lumOff val="425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tx1"/>
              </a:solidFill>
            </a:rPr>
            <a:t>Определение актуальной профессиональной проблемы</a:t>
          </a:r>
          <a:endParaRPr lang="ru-RU" sz="1000" kern="1200" dirty="0">
            <a:solidFill>
              <a:schemeClr val="tx1"/>
            </a:solidFill>
          </a:endParaRPr>
        </a:p>
      </dsp:txBody>
      <dsp:txXfrm>
        <a:off x="5263657" y="930269"/>
        <a:ext cx="2117169" cy="1425789"/>
      </dsp:txXfrm>
    </dsp:sp>
    <dsp:sp modelId="{9DC1A2C1-5189-4A84-8FC9-897284002DEB}">
      <dsp:nvSpPr>
        <dsp:cNvPr id="0" name=""/>
        <dsp:cNvSpPr/>
      </dsp:nvSpPr>
      <dsp:spPr>
        <a:xfrm rot="4628571">
          <a:off x="6373866" y="2435902"/>
          <a:ext cx="368458" cy="4812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3360531"/>
            <a:satOff val="1461"/>
            <a:lumOff val="42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>
            <a:solidFill>
              <a:schemeClr val="tx1"/>
            </a:solidFill>
          </a:endParaRPr>
        </a:p>
      </dsp:txBody>
      <dsp:txXfrm rot="4628571">
        <a:off x="6373866" y="2435902"/>
        <a:ext cx="368458" cy="481204"/>
      </dsp:txXfrm>
    </dsp:sp>
    <dsp:sp modelId="{6013E208-A438-4D3C-A3D0-D61C094DA277}">
      <dsp:nvSpPr>
        <dsp:cNvPr id="0" name=""/>
        <dsp:cNvSpPr/>
      </dsp:nvSpPr>
      <dsp:spPr>
        <a:xfrm>
          <a:off x="5596647" y="3019118"/>
          <a:ext cx="2404723" cy="1425789"/>
        </a:xfrm>
        <a:prstGeom prst="ellipse">
          <a:avLst/>
        </a:prstGeom>
        <a:solidFill>
          <a:schemeClr val="accent2">
            <a:hueOff val="-6721063"/>
            <a:satOff val="2923"/>
            <a:lumOff val="85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bg2"/>
              </a:solidFill>
            </a:rPr>
            <a:t>Постановка цели профессионального саморазвития</a:t>
          </a:r>
          <a:endParaRPr lang="ru-RU" sz="1000" kern="1200" dirty="0">
            <a:solidFill>
              <a:schemeClr val="bg2"/>
            </a:solidFill>
          </a:endParaRPr>
        </a:p>
      </dsp:txBody>
      <dsp:txXfrm>
        <a:off x="5596647" y="3019118"/>
        <a:ext cx="2404723" cy="1425789"/>
      </dsp:txXfrm>
    </dsp:sp>
    <dsp:sp modelId="{1E029FBF-32E3-4DF0-B0FA-A5DC2643BD7C}">
      <dsp:nvSpPr>
        <dsp:cNvPr id="0" name=""/>
        <dsp:cNvSpPr/>
      </dsp:nvSpPr>
      <dsp:spPr>
        <a:xfrm rot="7714286">
          <a:off x="5973166" y="4344326"/>
          <a:ext cx="291330" cy="4812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6721063"/>
            <a:satOff val="2923"/>
            <a:lumOff val="85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>
            <a:solidFill>
              <a:schemeClr val="tx1"/>
            </a:solidFill>
          </a:endParaRPr>
        </a:p>
      </dsp:txBody>
      <dsp:txXfrm rot="7714286">
        <a:off x="5973166" y="4344326"/>
        <a:ext cx="291330" cy="481204"/>
      </dsp:txXfrm>
    </dsp:sp>
    <dsp:sp modelId="{8B128B10-B70D-4224-99E1-9CFF153BF0A7}">
      <dsp:nvSpPr>
        <dsp:cNvPr id="0" name=""/>
        <dsp:cNvSpPr/>
      </dsp:nvSpPr>
      <dsp:spPr>
        <a:xfrm>
          <a:off x="4572605" y="4694246"/>
          <a:ext cx="1781068" cy="1425789"/>
        </a:xfrm>
        <a:prstGeom prst="ellipse">
          <a:avLst/>
        </a:prstGeom>
        <a:solidFill>
          <a:schemeClr val="accent2">
            <a:hueOff val="-10081594"/>
            <a:satOff val="4384"/>
            <a:lumOff val="1275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tx1"/>
              </a:solidFill>
            </a:rPr>
            <a:t>Поиск ресурсов профессионального саморазвития</a:t>
          </a:r>
          <a:endParaRPr lang="ru-RU" sz="1000" kern="1200" dirty="0">
            <a:solidFill>
              <a:schemeClr val="tx1"/>
            </a:solidFill>
          </a:endParaRPr>
        </a:p>
      </dsp:txBody>
      <dsp:txXfrm>
        <a:off x="4572605" y="4694246"/>
        <a:ext cx="1781068" cy="1425789"/>
      </dsp:txXfrm>
    </dsp:sp>
    <dsp:sp modelId="{2690A8D7-34E9-447E-8956-F7DFAF8FBDF1}">
      <dsp:nvSpPr>
        <dsp:cNvPr id="0" name=""/>
        <dsp:cNvSpPr/>
      </dsp:nvSpPr>
      <dsp:spPr>
        <a:xfrm rot="10800000">
          <a:off x="4302934" y="5166539"/>
          <a:ext cx="190567" cy="4812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0081594"/>
            <a:satOff val="4384"/>
            <a:lumOff val="127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>
            <a:solidFill>
              <a:schemeClr val="tx1"/>
            </a:solidFill>
          </a:endParaRPr>
        </a:p>
      </dsp:txBody>
      <dsp:txXfrm rot="10800000">
        <a:off x="4302934" y="5166539"/>
        <a:ext cx="190567" cy="481204"/>
      </dsp:txXfrm>
    </dsp:sp>
    <dsp:sp modelId="{1719D54B-93AA-443A-9902-34145435C6D9}">
      <dsp:nvSpPr>
        <dsp:cNvPr id="0" name=""/>
        <dsp:cNvSpPr/>
      </dsp:nvSpPr>
      <dsp:spPr>
        <a:xfrm>
          <a:off x="2428097" y="4694246"/>
          <a:ext cx="1784946" cy="1425789"/>
        </a:xfrm>
        <a:prstGeom prst="ellipse">
          <a:avLst/>
        </a:prstGeom>
        <a:solidFill>
          <a:schemeClr val="accent2">
            <a:hueOff val="-13442126"/>
            <a:satOff val="5846"/>
            <a:lumOff val="170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tx1"/>
              </a:solidFill>
            </a:rPr>
            <a:t>Проектирование деятельности по самообразованию</a:t>
          </a:r>
          <a:endParaRPr lang="ru-RU" sz="1000" kern="1200" dirty="0">
            <a:solidFill>
              <a:schemeClr val="tx1"/>
            </a:solidFill>
          </a:endParaRPr>
        </a:p>
      </dsp:txBody>
      <dsp:txXfrm>
        <a:off x="2428097" y="4694246"/>
        <a:ext cx="1784946" cy="1425789"/>
      </dsp:txXfrm>
    </dsp:sp>
    <dsp:sp modelId="{1F199CC3-669E-4D1A-9AF4-2B3830807A6E}">
      <dsp:nvSpPr>
        <dsp:cNvPr id="0" name=""/>
        <dsp:cNvSpPr/>
      </dsp:nvSpPr>
      <dsp:spPr>
        <a:xfrm rot="13885714">
          <a:off x="2517328" y="4348912"/>
          <a:ext cx="302413" cy="4812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3442126"/>
            <a:satOff val="5846"/>
            <a:lumOff val="170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>
            <a:solidFill>
              <a:schemeClr val="tx1"/>
            </a:solidFill>
          </a:endParaRPr>
        </a:p>
      </dsp:txBody>
      <dsp:txXfrm rot="13885714">
        <a:off x="2517328" y="4348912"/>
        <a:ext cx="302413" cy="481204"/>
      </dsp:txXfrm>
    </dsp:sp>
    <dsp:sp modelId="{1FDFF6D9-E777-4514-8263-1942636BF3F7}">
      <dsp:nvSpPr>
        <dsp:cNvPr id="0" name=""/>
        <dsp:cNvSpPr/>
      </dsp:nvSpPr>
      <dsp:spPr>
        <a:xfrm>
          <a:off x="928347" y="3019118"/>
          <a:ext cx="2112707" cy="1425789"/>
        </a:xfrm>
        <a:prstGeom prst="ellipse">
          <a:avLst/>
        </a:prstGeom>
        <a:solidFill>
          <a:schemeClr val="accent2">
            <a:hueOff val="-16802657"/>
            <a:satOff val="7307"/>
            <a:lumOff val="2125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tx1"/>
              </a:solidFill>
            </a:rPr>
            <a:t>Осуществление деятельности по самообразованию</a:t>
          </a:r>
          <a:endParaRPr lang="ru-RU" sz="1000" kern="1200" dirty="0">
            <a:solidFill>
              <a:schemeClr val="tx1"/>
            </a:solidFill>
          </a:endParaRPr>
        </a:p>
      </dsp:txBody>
      <dsp:txXfrm>
        <a:off x="928347" y="3019118"/>
        <a:ext cx="2112707" cy="1425789"/>
      </dsp:txXfrm>
    </dsp:sp>
    <dsp:sp modelId="{9426820C-28F3-447C-B208-16F3D9BE97D2}">
      <dsp:nvSpPr>
        <dsp:cNvPr id="0" name=""/>
        <dsp:cNvSpPr/>
      </dsp:nvSpPr>
      <dsp:spPr>
        <a:xfrm rot="16971429">
          <a:off x="2036424" y="2458429"/>
          <a:ext cx="368095" cy="4812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6802657"/>
            <a:satOff val="7307"/>
            <a:lumOff val="212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>
            <a:solidFill>
              <a:schemeClr val="tx1"/>
            </a:solidFill>
          </a:endParaRPr>
        </a:p>
      </dsp:txBody>
      <dsp:txXfrm rot="16971429">
        <a:off x="2036424" y="2458429"/>
        <a:ext cx="368095" cy="481204"/>
      </dsp:txXfrm>
    </dsp:sp>
    <dsp:sp modelId="{43E86C38-4BAC-4245-9DB7-08954FF7F4E1}">
      <dsp:nvSpPr>
        <dsp:cNvPr id="0" name=""/>
        <dsp:cNvSpPr/>
      </dsp:nvSpPr>
      <dsp:spPr>
        <a:xfrm>
          <a:off x="1186768" y="930269"/>
          <a:ext cx="2549397" cy="1425789"/>
        </a:xfrm>
        <a:prstGeom prst="ellipse">
          <a:avLst/>
        </a:prstGeom>
        <a:solidFill>
          <a:schemeClr val="accent2">
            <a:hueOff val="-20163188"/>
            <a:satOff val="8769"/>
            <a:lumOff val="255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tx1"/>
              </a:solidFill>
            </a:rPr>
            <a:t>Анализ результатов деятельности по самообразованию (рефлексия)</a:t>
          </a:r>
          <a:endParaRPr lang="ru-RU" sz="1000" kern="1200" dirty="0">
            <a:solidFill>
              <a:schemeClr val="tx1"/>
            </a:solidFill>
          </a:endParaRPr>
        </a:p>
      </dsp:txBody>
      <dsp:txXfrm>
        <a:off x="1186768" y="930269"/>
        <a:ext cx="2549397" cy="1425789"/>
      </dsp:txXfrm>
    </dsp:sp>
    <dsp:sp modelId="{1ED482FC-9A10-4826-A142-F74A460AC59D}">
      <dsp:nvSpPr>
        <dsp:cNvPr id="0" name=""/>
        <dsp:cNvSpPr/>
      </dsp:nvSpPr>
      <dsp:spPr>
        <a:xfrm rot="20057143">
          <a:off x="3488897" y="862147"/>
          <a:ext cx="189507" cy="4812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20163188"/>
            <a:satOff val="8769"/>
            <a:lumOff val="255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>
            <a:solidFill>
              <a:schemeClr val="tx1"/>
            </a:solidFill>
          </a:endParaRPr>
        </a:p>
      </dsp:txBody>
      <dsp:txXfrm rot="20057143">
        <a:off x="3488897" y="862147"/>
        <a:ext cx="189507" cy="4812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presOf axis="self"/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845B48-5784-4FB5-B4E8-67375F2AE535}" type="datetimeFigureOut">
              <a:rPr lang="ru-RU" smtClean="0"/>
              <a:pPr/>
              <a:t>26.08.2022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99942-B273-41D6-BCFB-3E5B69C76E4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63BCE-67F3-49CE-8FBD-84245AB0237A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84764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Сл</a:t>
            </a:r>
            <a:r>
              <a:rPr lang="ru-RU" dirty="0" smtClean="0"/>
              <a:t> 2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17BA7-1B8F-4E8A-AFC1-D209C4A07F59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76279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70;g7aed0347f2_0_589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/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</p:spPr>
      </p:sp>
      <p:sp>
        <p:nvSpPr>
          <p:cNvPr id="28675" name="Google Shape;71;g7aed0347f2_0_589:notes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Google Shape;70;g7aed0347f2_0_589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/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</p:spPr>
      </p:sp>
      <p:sp>
        <p:nvSpPr>
          <p:cNvPr id="29699" name="Google Shape;71;g7aed0347f2_0_589:notes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26.08.2022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71900" y="984967"/>
            <a:ext cx="8222100" cy="102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71900" y="2558767"/>
            <a:ext cx="8222100" cy="36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523541" y="6260831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26.08.2022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26.08.2022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diagramColors" Target="../diagrams/colors4.xml"/><Relationship Id="rId3" Type="http://schemas.openxmlformats.org/officeDocument/2006/relationships/image" Target="../media/image17.png"/><Relationship Id="rId7" Type="http://schemas.openxmlformats.org/officeDocument/2006/relationships/diagramQuickStyle" Target="../diagrams/quickStyle3.xml"/><Relationship Id="rId12" Type="http://schemas.openxmlformats.org/officeDocument/2006/relationships/diagramQuickStyle" Target="../diagrams/quickStyle4.xml"/><Relationship Id="rId17" Type="http://schemas.openxmlformats.org/officeDocument/2006/relationships/image" Target="../media/image8.png"/><Relationship Id="rId2" Type="http://schemas.openxmlformats.org/officeDocument/2006/relationships/image" Target="../media/image16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11" Type="http://schemas.openxmlformats.org/officeDocument/2006/relationships/diagramLayout" Target="../diagrams/layout4.xml"/><Relationship Id="rId5" Type="http://schemas.openxmlformats.org/officeDocument/2006/relationships/diagramData" Target="../diagrams/data3.xml"/><Relationship Id="rId15" Type="http://schemas.openxmlformats.org/officeDocument/2006/relationships/image" Target="../media/image19.png"/><Relationship Id="rId10" Type="http://schemas.openxmlformats.org/officeDocument/2006/relationships/diagramData" Target="../diagrams/data4.xml"/><Relationship Id="rId4" Type="http://schemas.openxmlformats.org/officeDocument/2006/relationships/image" Target="../media/image18.jpeg"/><Relationship Id="rId9" Type="http://schemas.microsoft.com/office/2007/relationships/diagramDrawing" Target="../diagrams/drawing3.xml"/><Relationship Id="rId14" Type="http://schemas.microsoft.com/office/2007/relationships/diagramDrawing" Target="../diagrams/drawing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image" Target="../media/image27.png"/><Relationship Id="rId18" Type="http://schemas.microsoft.com/office/2007/relationships/diagramDrawing" Target="../diagrams/drawing7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12" Type="http://schemas.openxmlformats.org/officeDocument/2006/relationships/image" Target="../media/image26.png"/><Relationship Id="rId17" Type="http://schemas.openxmlformats.org/officeDocument/2006/relationships/diagramColors" Target="../diagrams/colors7.xml"/><Relationship Id="rId2" Type="http://schemas.openxmlformats.org/officeDocument/2006/relationships/diagramData" Target="../diagrams/data5.xml"/><Relationship Id="rId16" Type="http://schemas.openxmlformats.org/officeDocument/2006/relationships/diagramQuickStyle" Target="../diagrams/quickStyle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5" Type="http://schemas.openxmlformats.org/officeDocument/2006/relationships/diagramLayout" Target="../diagrams/layout7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Relationship Id="rId14" Type="http://schemas.openxmlformats.org/officeDocument/2006/relationships/diagramData" Target="../diagrams/data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diagramLayout" Target="../diagrams/layout9.xml"/><Relationship Id="rId7" Type="http://schemas.openxmlformats.org/officeDocument/2006/relationships/diagramData" Target="../diagrams/data10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564904"/>
            <a:ext cx="7992888" cy="223224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Arial Black" pitchFamily="34" charset="0"/>
              </a:rPr>
              <a:t>Педагогические кадры:</a:t>
            </a:r>
            <a:br>
              <a:rPr lang="ru-RU" sz="4000" b="1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Arial Black" pitchFamily="34" charset="0"/>
              </a:rPr>
              <a:t>непрерывное научно-методическое</a:t>
            </a:r>
            <a:br>
              <a:rPr lang="ru-RU" sz="4000" b="1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Arial Black" pitchFamily="34" charset="0"/>
              </a:rPr>
              <a:t>сопровождение                      </a:t>
            </a:r>
            <a:endParaRPr lang="ru-RU" sz="40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00298" y="5286388"/>
            <a:ext cx="6400800" cy="1143008"/>
          </a:xfrm>
        </p:spPr>
        <p:txBody>
          <a:bodyPr>
            <a:normAutofit/>
          </a:bodyPr>
          <a:lstStyle/>
          <a:p>
            <a:pPr algn="r"/>
            <a:r>
              <a:rPr lang="ru-RU" sz="2000" b="1" i="1" dirty="0" err="1" smtClean="0">
                <a:solidFill>
                  <a:srgbClr val="002060"/>
                </a:solidFill>
              </a:rPr>
              <a:t>Т.Н.Тогочакова</a:t>
            </a:r>
            <a:r>
              <a:rPr lang="ru-RU" sz="2000" b="1" i="1" dirty="0" smtClean="0">
                <a:solidFill>
                  <a:srgbClr val="002060"/>
                </a:solidFill>
              </a:rPr>
              <a:t>, проректор по НМР </a:t>
            </a:r>
          </a:p>
          <a:p>
            <a:pPr algn="r"/>
            <a:r>
              <a:rPr lang="ru-RU" sz="2000" b="1" i="1" dirty="0" smtClean="0">
                <a:solidFill>
                  <a:srgbClr val="002060"/>
                </a:solidFill>
              </a:rPr>
              <a:t>ГАОУ ДПО «</a:t>
            </a:r>
            <a:r>
              <a:rPr lang="ru-RU" sz="2000" b="1" i="1" dirty="0" err="1" smtClean="0">
                <a:solidFill>
                  <a:srgbClr val="002060"/>
                </a:solidFill>
              </a:rPr>
              <a:t>ТИРОиПК</a:t>
            </a:r>
            <a:r>
              <a:rPr lang="ru-RU" sz="2000" b="1" i="1" dirty="0" smtClean="0">
                <a:solidFill>
                  <a:srgbClr val="002060"/>
                </a:solidFill>
              </a:rPr>
              <a:t>»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39552" y="260648"/>
            <a:ext cx="8104984" cy="2014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algn="ctr"/>
            <a:r>
              <a:rPr kumimoji="0" lang="ru-RU" sz="10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+mj-cs"/>
              </a:rPr>
              <a:t>Августовский педсовет </a:t>
            </a:r>
            <a:r>
              <a:rPr lang="ru-RU" sz="10700" b="1" dirty="0" smtClean="0">
                <a:solidFill>
                  <a:srgbClr val="002060"/>
                </a:solidFill>
              </a:rPr>
              <a:t>работников образования Республики Тыва </a:t>
            </a:r>
            <a:r>
              <a:rPr lang="ru-RU" sz="10700" b="1" dirty="0" smtClean="0">
                <a:solidFill>
                  <a:srgbClr val="0070C0"/>
                </a:solidFill>
              </a:rPr>
              <a:t>«Образовательная система, которую мы создаем: время новых решений»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Bahnschrift SemiLight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SemiLight" pitchFamily="34" charset="0"/>
                <a:ea typeface="+mj-ea"/>
                <a:cs typeface="+mj-cs"/>
              </a:rPr>
              <a:t>Дискуссионная площадка №4  «Профориентация. Учитель»</a:t>
            </a:r>
          </a:p>
        </p:txBody>
      </p:sp>
      <p:sp>
        <p:nvSpPr>
          <p:cNvPr id="28673" name="AutoShape 1" descr="Geometric annual presentation"/>
          <p:cNvSpPr>
            <a:spLocks noChangeAspect="1" noChangeArrowheads="1"/>
          </p:cNvSpPr>
          <p:nvPr/>
        </p:nvSpPr>
        <p:spPr bwMode="auto">
          <a:xfrm>
            <a:off x="0" y="0"/>
            <a:ext cx="3333750" cy="18669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00100" y="0"/>
            <a:ext cx="7429552" cy="72072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Методическая служба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00438"/>
            <a:ext cx="827088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Овал 6"/>
          <p:cNvSpPr/>
          <p:nvPr/>
        </p:nvSpPr>
        <p:spPr>
          <a:xfrm>
            <a:off x="1619672" y="836712"/>
            <a:ext cx="2376264" cy="72008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Состав ММС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Соединительная линия уступом 8"/>
          <p:cNvCxnSpPr/>
          <p:nvPr/>
        </p:nvCxnSpPr>
        <p:spPr>
          <a:xfrm rot="10800000" flipV="1">
            <a:off x="683568" y="1052736"/>
            <a:ext cx="936104" cy="648072"/>
          </a:xfrm>
          <a:prstGeom prst="bentConnector3">
            <a:avLst>
              <a:gd name="adj1" fmla="val 99818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323528" y="1772816"/>
            <a:ext cx="165618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шт.единица на 150 педагогов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5" name="Соединительная линия уступом 64"/>
          <p:cNvCxnSpPr/>
          <p:nvPr/>
        </p:nvCxnSpPr>
        <p:spPr>
          <a:xfrm rot="16200000" flipH="1">
            <a:off x="-396552" y="3501008"/>
            <a:ext cx="2592288" cy="432048"/>
          </a:xfrm>
          <a:prstGeom prst="bentConnector3">
            <a:avLst>
              <a:gd name="adj1" fmla="val 100031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 стрелкой 90"/>
          <p:cNvCxnSpPr/>
          <p:nvPr/>
        </p:nvCxnSpPr>
        <p:spPr>
          <a:xfrm>
            <a:off x="755576" y="2852936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 стрелкой 95"/>
          <p:cNvCxnSpPr/>
          <p:nvPr/>
        </p:nvCxnSpPr>
        <p:spPr>
          <a:xfrm>
            <a:off x="755576" y="3789040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Прямоугольник 102"/>
          <p:cNvSpPr/>
          <p:nvPr/>
        </p:nvSpPr>
        <p:spPr>
          <a:xfrm>
            <a:off x="2051720" y="2564904"/>
            <a:ext cx="2304256" cy="7703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Осуществляет взаимодействие с ТИРО и ПК, определяет стратегию развития методической работы в МО</a:t>
            </a:r>
            <a:endParaRPr lang="ru-RU" sz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" name="Прямоугольник 104"/>
          <p:cNvSpPr/>
          <p:nvPr/>
        </p:nvSpPr>
        <p:spPr>
          <a:xfrm>
            <a:off x="2051720" y="3573016"/>
            <a:ext cx="2304256" cy="7703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Организует различные формы повышения квалификации, курирует работу </a:t>
            </a:r>
            <a:r>
              <a:rPr lang="ru-RU" sz="1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стажировочных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площадок</a:t>
            </a:r>
            <a:endParaRPr lang="ru-RU" sz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" name="Прямоугольник 105"/>
          <p:cNvSpPr/>
          <p:nvPr/>
        </p:nvSpPr>
        <p:spPr>
          <a:xfrm>
            <a:off x="2051720" y="4509120"/>
            <a:ext cx="2304256" cy="8423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Оказывает помощь педагогическим работникам в определении содержания, форм, методов средств обучения и воспитания</a:t>
            </a:r>
            <a:endParaRPr lang="ru-RU" sz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64904"/>
            <a:ext cx="827584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509120"/>
            <a:ext cx="82758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" name="Прямоугольник 143"/>
          <p:cNvSpPr/>
          <p:nvPr/>
        </p:nvSpPr>
        <p:spPr>
          <a:xfrm>
            <a:off x="2123728" y="1772816"/>
            <a:ext cx="2088232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Учитель-предметник ОО (основное место работы)+совместительство в ММС</a:t>
            </a:r>
            <a:endParaRPr lang="ru-RU" sz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4357686" y="642918"/>
          <a:ext cx="4572032" cy="4429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22" name="Схема 21"/>
          <p:cNvGraphicFramePr/>
          <p:nvPr/>
        </p:nvGraphicFramePr>
        <p:xfrm>
          <a:off x="611560" y="5445224"/>
          <a:ext cx="8352928" cy="1296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23" name="Рисунок 3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14282" y="5572140"/>
            <a:ext cx="1071562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69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000628" y="5000636"/>
            <a:ext cx="928694" cy="875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32"/>
          <p:cNvGrpSpPr>
            <a:grpSpLocks noChangeAspect="1"/>
          </p:cNvGrpSpPr>
          <p:nvPr/>
        </p:nvGrpSpPr>
        <p:grpSpPr bwMode="auto">
          <a:xfrm>
            <a:off x="7308304" y="4869160"/>
            <a:ext cx="1224136" cy="614122"/>
            <a:chOff x="3798" y="2129"/>
            <a:chExt cx="86" cy="56"/>
          </a:xfrm>
          <a:solidFill>
            <a:srgbClr val="00AF92"/>
          </a:solidFill>
          <a:effectLst/>
        </p:grpSpPr>
        <p:sp>
          <p:nvSpPr>
            <p:cNvPr id="27" name="Freeform 33"/>
            <p:cNvSpPr>
              <a:spLocks/>
            </p:cNvSpPr>
            <p:nvPr/>
          </p:nvSpPr>
          <p:spPr bwMode="auto">
            <a:xfrm>
              <a:off x="3798" y="2129"/>
              <a:ext cx="86" cy="51"/>
            </a:xfrm>
            <a:custGeom>
              <a:avLst/>
              <a:gdLst>
                <a:gd name="T0" fmla="*/ 32 w 33"/>
                <a:gd name="T1" fmla="*/ 3 h 19"/>
                <a:gd name="T2" fmla="*/ 32 w 33"/>
                <a:gd name="T3" fmla="*/ 3 h 19"/>
                <a:gd name="T4" fmla="*/ 32 w 33"/>
                <a:gd name="T5" fmla="*/ 1 h 19"/>
                <a:gd name="T6" fmla="*/ 32 w 33"/>
                <a:gd name="T7" fmla="*/ 1 h 19"/>
                <a:gd name="T8" fmla="*/ 32 w 33"/>
                <a:gd name="T9" fmla="*/ 0 h 19"/>
                <a:gd name="T10" fmla="*/ 32 w 33"/>
                <a:gd name="T11" fmla="*/ 0 h 19"/>
                <a:gd name="T12" fmla="*/ 30 w 33"/>
                <a:gd name="T13" fmla="*/ 1 h 19"/>
                <a:gd name="T14" fmla="*/ 29 w 33"/>
                <a:gd name="T15" fmla="*/ 1 h 19"/>
                <a:gd name="T16" fmla="*/ 29 w 33"/>
                <a:gd name="T17" fmla="*/ 2 h 19"/>
                <a:gd name="T18" fmla="*/ 29 w 33"/>
                <a:gd name="T19" fmla="*/ 2 h 19"/>
                <a:gd name="T20" fmla="*/ 30 w 33"/>
                <a:gd name="T21" fmla="*/ 2 h 19"/>
                <a:gd name="T22" fmla="*/ 20 w 33"/>
                <a:gd name="T23" fmla="*/ 11 h 19"/>
                <a:gd name="T24" fmla="*/ 15 w 33"/>
                <a:gd name="T25" fmla="*/ 5 h 19"/>
                <a:gd name="T26" fmla="*/ 0 w 33"/>
                <a:gd name="T27" fmla="*/ 19 h 19"/>
                <a:gd name="T28" fmla="*/ 0 w 33"/>
                <a:gd name="T29" fmla="*/ 19 h 19"/>
                <a:gd name="T30" fmla="*/ 14 w 33"/>
                <a:gd name="T31" fmla="*/ 6 h 19"/>
                <a:gd name="T32" fmla="*/ 20 w 33"/>
                <a:gd name="T33" fmla="*/ 12 h 19"/>
                <a:gd name="T34" fmla="*/ 30 w 33"/>
                <a:gd name="T35" fmla="*/ 3 h 19"/>
                <a:gd name="T36" fmla="*/ 31 w 33"/>
                <a:gd name="T37" fmla="*/ 3 h 19"/>
                <a:gd name="T38" fmla="*/ 31 w 33"/>
                <a:gd name="T39" fmla="*/ 4 h 19"/>
                <a:gd name="T40" fmla="*/ 32 w 33"/>
                <a:gd name="T41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19">
                  <a:moveTo>
                    <a:pt x="32" y="3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2" y="2"/>
                    <a:pt x="32" y="1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3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1" y="0"/>
                    <a:pt x="30" y="1"/>
                    <a:pt x="30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30" y="2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3"/>
                    <a:pt x="30" y="3"/>
                    <a:pt x="31" y="3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4"/>
                    <a:pt x="32" y="4"/>
                    <a:pt x="32" y="3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100">
                <a:solidFill>
                  <a:prstClr val="black"/>
                </a:solidFill>
              </a:endParaRPr>
            </a:p>
          </p:txBody>
        </p:sp>
        <p:sp>
          <p:nvSpPr>
            <p:cNvPr id="29" name="Freeform 34"/>
            <p:cNvSpPr>
              <a:spLocks/>
            </p:cNvSpPr>
            <p:nvPr/>
          </p:nvSpPr>
          <p:spPr bwMode="auto">
            <a:xfrm>
              <a:off x="3866" y="2140"/>
              <a:ext cx="8" cy="45"/>
            </a:xfrm>
            <a:custGeom>
              <a:avLst/>
              <a:gdLst>
                <a:gd name="T0" fmla="*/ 0 w 8"/>
                <a:gd name="T1" fmla="*/ 11 h 45"/>
                <a:gd name="T2" fmla="*/ 0 w 8"/>
                <a:gd name="T3" fmla="*/ 45 h 45"/>
                <a:gd name="T4" fmla="*/ 8 w 8"/>
                <a:gd name="T5" fmla="*/ 45 h 45"/>
                <a:gd name="T6" fmla="*/ 8 w 8"/>
                <a:gd name="T7" fmla="*/ 0 h 45"/>
                <a:gd name="T8" fmla="*/ 0 w 8"/>
                <a:gd name="T9" fmla="*/ 1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45">
                  <a:moveTo>
                    <a:pt x="0" y="11"/>
                  </a:moveTo>
                  <a:lnTo>
                    <a:pt x="0" y="45"/>
                  </a:lnTo>
                  <a:lnTo>
                    <a:pt x="8" y="45"/>
                  </a:lnTo>
                  <a:lnTo>
                    <a:pt x="8" y="0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100">
                <a:solidFill>
                  <a:prstClr val="black"/>
                </a:solidFill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3853" y="2153"/>
              <a:ext cx="8" cy="32"/>
            </a:xfrm>
            <a:custGeom>
              <a:avLst/>
              <a:gdLst>
                <a:gd name="T0" fmla="*/ 0 w 8"/>
                <a:gd name="T1" fmla="*/ 8 h 32"/>
                <a:gd name="T2" fmla="*/ 0 w 8"/>
                <a:gd name="T3" fmla="*/ 32 h 32"/>
                <a:gd name="T4" fmla="*/ 8 w 8"/>
                <a:gd name="T5" fmla="*/ 32 h 32"/>
                <a:gd name="T6" fmla="*/ 8 w 8"/>
                <a:gd name="T7" fmla="*/ 0 h 32"/>
                <a:gd name="T8" fmla="*/ 0 w 8"/>
                <a:gd name="T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8"/>
                  </a:moveTo>
                  <a:lnTo>
                    <a:pt x="0" y="32"/>
                  </a:lnTo>
                  <a:lnTo>
                    <a:pt x="8" y="32"/>
                  </a:lnTo>
                  <a:lnTo>
                    <a:pt x="8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100">
                <a:solidFill>
                  <a:prstClr val="black"/>
                </a:solidFill>
              </a:endParaRPr>
            </a:p>
          </p:txBody>
        </p:sp>
        <p:sp>
          <p:nvSpPr>
            <p:cNvPr id="31" name="Freeform 36"/>
            <p:cNvSpPr>
              <a:spLocks/>
            </p:cNvSpPr>
            <p:nvPr/>
          </p:nvSpPr>
          <p:spPr bwMode="auto">
            <a:xfrm>
              <a:off x="3840" y="2153"/>
              <a:ext cx="8" cy="32"/>
            </a:xfrm>
            <a:custGeom>
              <a:avLst/>
              <a:gdLst>
                <a:gd name="T0" fmla="*/ 0 w 8"/>
                <a:gd name="T1" fmla="*/ 0 h 32"/>
                <a:gd name="T2" fmla="*/ 0 w 8"/>
                <a:gd name="T3" fmla="*/ 32 h 32"/>
                <a:gd name="T4" fmla="*/ 8 w 8"/>
                <a:gd name="T5" fmla="*/ 32 h 32"/>
                <a:gd name="T6" fmla="*/ 8 w 8"/>
                <a:gd name="T7" fmla="*/ 8 h 32"/>
                <a:gd name="T8" fmla="*/ 0 w 8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0"/>
                  </a:moveTo>
                  <a:lnTo>
                    <a:pt x="0" y="32"/>
                  </a:lnTo>
                  <a:lnTo>
                    <a:pt x="8" y="32"/>
                  </a:lnTo>
                  <a:lnTo>
                    <a:pt x="8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100">
                <a:solidFill>
                  <a:prstClr val="black"/>
                </a:solidFill>
              </a:endParaRPr>
            </a:p>
          </p:txBody>
        </p:sp>
        <p:sp>
          <p:nvSpPr>
            <p:cNvPr id="32" name="Freeform 37"/>
            <p:cNvSpPr>
              <a:spLocks/>
            </p:cNvSpPr>
            <p:nvPr/>
          </p:nvSpPr>
          <p:spPr bwMode="auto">
            <a:xfrm>
              <a:off x="3827" y="2148"/>
              <a:ext cx="8" cy="37"/>
            </a:xfrm>
            <a:custGeom>
              <a:avLst/>
              <a:gdLst>
                <a:gd name="T0" fmla="*/ 8 w 8"/>
                <a:gd name="T1" fmla="*/ 0 h 37"/>
                <a:gd name="T2" fmla="*/ 0 w 8"/>
                <a:gd name="T3" fmla="*/ 8 h 37"/>
                <a:gd name="T4" fmla="*/ 0 w 8"/>
                <a:gd name="T5" fmla="*/ 37 h 37"/>
                <a:gd name="T6" fmla="*/ 8 w 8"/>
                <a:gd name="T7" fmla="*/ 37 h 37"/>
                <a:gd name="T8" fmla="*/ 8 w 8"/>
                <a:gd name="T9" fmla="*/ 0 h 37"/>
                <a:gd name="T10" fmla="*/ 8 w 8"/>
                <a:gd name="T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37">
                  <a:moveTo>
                    <a:pt x="8" y="0"/>
                  </a:moveTo>
                  <a:lnTo>
                    <a:pt x="0" y="8"/>
                  </a:lnTo>
                  <a:lnTo>
                    <a:pt x="0" y="37"/>
                  </a:lnTo>
                  <a:lnTo>
                    <a:pt x="8" y="37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100">
                <a:solidFill>
                  <a:prstClr val="black"/>
                </a:solidFill>
              </a:endParaRPr>
            </a:p>
          </p:txBody>
        </p:sp>
        <p:sp>
          <p:nvSpPr>
            <p:cNvPr id="33" name="Freeform 38"/>
            <p:cNvSpPr>
              <a:spLocks/>
            </p:cNvSpPr>
            <p:nvPr/>
          </p:nvSpPr>
          <p:spPr bwMode="auto">
            <a:xfrm>
              <a:off x="3814" y="2161"/>
              <a:ext cx="8" cy="24"/>
            </a:xfrm>
            <a:custGeom>
              <a:avLst/>
              <a:gdLst>
                <a:gd name="T0" fmla="*/ 0 w 8"/>
                <a:gd name="T1" fmla="*/ 8 h 24"/>
                <a:gd name="T2" fmla="*/ 0 w 8"/>
                <a:gd name="T3" fmla="*/ 24 h 24"/>
                <a:gd name="T4" fmla="*/ 8 w 8"/>
                <a:gd name="T5" fmla="*/ 24 h 24"/>
                <a:gd name="T6" fmla="*/ 8 w 8"/>
                <a:gd name="T7" fmla="*/ 0 h 24"/>
                <a:gd name="T8" fmla="*/ 0 w 8"/>
                <a:gd name="T9" fmla="*/ 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4">
                  <a:moveTo>
                    <a:pt x="0" y="8"/>
                  </a:moveTo>
                  <a:lnTo>
                    <a:pt x="0" y="24"/>
                  </a:lnTo>
                  <a:lnTo>
                    <a:pt x="8" y="24"/>
                  </a:lnTo>
                  <a:lnTo>
                    <a:pt x="8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100">
                <a:solidFill>
                  <a:prstClr val="black"/>
                </a:solidFill>
              </a:endParaRPr>
            </a:p>
          </p:txBody>
        </p:sp>
        <p:sp>
          <p:nvSpPr>
            <p:cNvPr id="34" name="Freeform 39"/>
            <p:cNvSpPr>
              <a:spLocks/>
            </p:cNvSpPr>
            <p:nvPr/>
          </p:nvSpPr>
          <p:spPr bwMode="auto">
            <a:xfrm>
              <a:off x="3801" y="2172"/>
              <a:ext cx="8" cy="13"/>
            </a:xfrm>
            <a:custGeom>
              <a:avLst/>
              <a:gdLst>
                <a:gd name="T0" fmla="*/ 0 w 8"/>
                <a:gd name="T1" fmla="*/ 8 h 13"/>
                <a:gd name="T2" fmla="*/ 0 w 8"/>
                <a:gd name="T3" fmla="*/ 13 h 13"/>
                <a:gd name="T4" fmla="*/ 8 w 8"/>
                <a:gd name="T5" fmla="*/ 13 h 13"/>
                <a:gd name="T6" fmla="*/ 8 w 8"/>
                <a:gd name="T7" fmla="*/ 0 h 13"/>
                <a:gd name="T8" fmla="*/ 0 w 8"/>
                <a:gd name="T9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3">
                  <a:moveTo>
                    <a:pt x="0" y="8"/>
                  </a:moveTo>
                  <a:lnTo>
                    <a:pt x="0" y="13"/>
                  </a:lnTo>
                  <a:lnTo>
                    <a:pt x="8" y="13"/>
                  </a:lnTo>
                  <a:lnTo>
                    <a:pt x="8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100">
                <a:solidFill>
                  <a:prstClr val="black"/>
                </a:solidFill>
              </a:endParaRPr>
            </a:p>
          </p:txBody>
        </p:sp>
        <p:sp>
          <p:nvSpPr>
            <p:cNvPr id="35" name="Freeform 40"/>
            <p:cNvSpPr>
              <a:spLocks/>
            </p:cNvSpPr>
            <p:nvPr/>
          </p:nvSpPr>
          <p:spPr bwMode="auto">
            <a:xfrm>
              <a:off x="3798" y="2129"/>
              <a:ext cx="86" cy="51"/>
            </a:xfrm>
            <a:custGeom>
              <a:avLst/>
              <a:gdLst>
                <a:gd name="T0" fmla="*/ 32 w 33"/>
                <a:gd name="T1" fmla="*/ 3 h 19"/>
                <a:gd name="T2" fmla="*/ 32 w 33"/>
                <a:gd name="T3" fmla="*/ 3 h 19"/>
                <a:gd name="T4" fmla="*/ 32 w 33"/>
                <a:gd name="T5" fmla="*/ 1 h 19"/>
                <a:gd name="T6" fmla="*/ 32 w 33"/>
                <a:gd name="T7" fmla="*/ 1 h 19"/>
                <a:gd name="T8" fmla="*/ 32 w 33"/>
                <a:gd name="T9" fmla="*/ 0 h 19"/>
                <a:gd name="T10" fmla="*/ 32 w 33"/>
                <a:gd name="T11" fmla="*/ 0 h 19"/>
                <a:gd name="T12" fmla="*/ 30 w 33"/>
                <a:gd name="T13" fmla="*/ 1 h 19"/>
                <a:gd name="T14" fmla="*/ 29 w 33"/>
                <a:gd name="T15" fmla="*/ 1 h 19"/>
                <a:gd name="T16" fmla="*/ 29 w 33"/>
                <a:gd name="T17" fmla="*/ 2 h 19"/>
                <a:gd name="T18" fmla="*/ 29 w 33"/>
                <a:gd name="T19" fmla="*/ 2 h 19"/>
                <a:gd name="T20" fmla="*/ 30 w 33"/>
                <a:gd name="T21" fmla="*/ 2 h 19"/>
                <a:gd name="T22" fmla="*/ 20 w 33"/>
                <a:gd name="T23" fmla="*/ 11 h 19"/>
                <a:gd name="T24" fmla="*/ 15 w 33"/>
                <a:gd name="T25" fmla="*/ 5 h 19"/>
                <a:gd name="T26" fmla="*/ 0 w 33"/>
                <a:gd name="T27" fmla="*/ 19 h 19"/>
                <a:gd name="T28" fmla="*/ 0 w 33"/>
                <a:gd name="T29" fmla="*/ 19 h 19"/>
                <a:gd name="T30" fmla="*/ 14 w 33"/>
                <a:gd name="T31" fmla="*/ 6 h 19"/>
                <a:gd name="T32" fmla="*/ 20 w 33"/>
                <a:gd name="T33" fmla="*/ 12 h 19"/>
                <a:gd name="T34" fmla="*/ 30 w 33"/>
                <a:gd name="T35" fmla="*/ 3 h 19"/>
                <a:gd name="T36" fmla="*/ 31 w 33"/>
                <a:gd name="T37" fmla="*/ 3 h 19"/>
                <a:gd name="T38" fmla="*/ 31 w 33"/>
                <a:gd name="T39" fmla="*/ 4 h 19"/>
                <a:gd name="T40" fmla="*/ 32 w 33"/>
                <a:gd name="T41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19">
                  <a:moveTo>
                    <a:pt x="32" y="3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2" y="2"/>
                    <a:pt x="32" y="1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3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1" y="0"/>
                    <a:pt x="30" y="1"/>
                    <a:pt x="30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30" y="2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3"/>
                    <a:pt x="30" y="3"/>
                    <a:pt x="31" y="3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4"/>
                    <a:pt x="32" y="4"/>
                    <a:pt x="32" y="3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100">
                <a:solidFill>
                  <a:prstClr val="black"/>
                </a:solidFill>
              </a:endParaRPr>
            </a:p>
          </p:txBody>
        </p:sp>
        <p:sp>
          <p:nvSpPr>
            <p:cNvPr id="36" name="Freeform 41"/>
            <p:cNvSpPr>
              <a:spLocks/>
            </p:cNvSpPr>
            <p:nvPr/>
          </p:nvSpPr>
          <p:spPr bwMode="auto">
            <a:xfrm>
              <a:off x="3866" y="2140"/>
              <a:ext cx="8" cy="45"/>
            </a:xfrm>
            <a:custGeom>
              <a:avLst/>
              <a:gdLst>
                <a:gd name="T0" fmla="*/ 0 w 8"/>
                <a:gd name="T1" fmla="*/ 11 h 45"/>
                <a:gd name="T2" fmla="*/ 0 w 8"/>
                <a:gd name="T3" fmla="*/ 45 h 45"/>
                <a:gd name="T4" fmla="*/ 8 w 8"/>
                <a:gd name="T5" fmla="*/ 45 h 45"/>
                <a:gd name="T6" fmla="*/ 8 w 8"/>
                <a:gd name="T7" fmla="*/ 0 h 45"/>
                <a:gd name="T8" fmla="*/ 0 w 8"/>
                <a:gd name="T9" fmla="*/ 1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45">
                  <a:moveTo>
                    <a:pt x="0" y="11"/>
                  </a:moveTo>
                  <a:lnTo>
                    <a:pt x="0" y="45"/>
                  </a:lnTo>
                  <a:lnTo>
                    <a:pt x="8" y="45"/>
                  </a:lnTo>
                  <a:lnTo>
                    <a:pt x="8" y="0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100">
                <a:solidFill>
                  <a:prstClr val="black"/>
                </a:solidFill>
              </a:endParaRPr>
            </a:p>
          </p:txBody>
        </p:sp>
        <p:sp>
          <p:nvSpPr>
            <p:cNvPr id="37" name="Freeform 42"/>
            <p:cNvSpPr>
              <a:spLocks/>
            </p:cNvSpPr>
            <p:nvPr/>
          </p:nvSpPr>
          <p:spPr bwMode="auto">
            <a:xfrm>
              <a:off x="3853" y="2153"/>
              <a:ext cx="8" cy="32"/>
            </a:xfrm>
            <a:custGeom>
              <a:avLst/>
              <a:gdLst>
                <a:gd name="T0" fmla="*/ 0 w 8"/>
                <a:gd name="T1" fmla="*/ 8 h 32"/>
                <a:gd name="T2" fmla="*/ 0 w 8"/>
                <a:gd name="T3" fmla="*/ 32 h 32"/>
                <a:gd name="T4" fmla="*/ 8 w 8"/>
                <a:gd name="T5" fmla="*/ 32 h 32"/>
                <a:gd name="T6" fmla="*/ 8 w 8"/>
                <a:gd name="T7" fmla="*/ 0 h 32"/>
                <a:gd name="T8" fmla="*/ 0 w 8"/>
                <a:gd name="T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8"/>
                  </a:moveTo>
                  <a:lnTo>
                    <a:pt x="0" y="32"/>
                  </a:lnTo>
                  <a:lnTo>
                    <a:pt x="8" y="32"/>
                  </a:lnTo>
                  <a:lnTo>
                    <a:pt x="8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100">
                <a:solidFill>
                  <a:prstClr val="black"/>
                </a:solidFill>
              </a:endParaRPr>
            </a:p>
          </p:txBody>
        </p:sp>
        <p:sp>
          <p:nvSpPr>
            <p:cNvPr id="38" name="Freeform 43"/>
            <p:cNvSpPr>
              <a:spLocks/>
            </p:cNvSpPr>
            <p:nvPr/>
          </p:nvSpPr>
          <p:spPr bwMode="auto">
            <a:xfrm>
              <a:off x="3840" y="2153"/>
              <a:ext cx="8" cy="32"/>
            </a:xfrm>
            <a:custGeom>
              <a:avLst/>
              <a:gdLst>
                <a:gd name="T0" fmla="*/ 0 w 8"/>
                <a:gd name="T1" fmla="*/ 0 h 32"/>
                <a:gd name="T2" fmla="*/ 0 w 8"/>
                <a:gd name="T3" fmla="*/ 32 h 32"/>
                <a:gd name="T4" fmla="*/ 8 w 8"/>
                <a:gd name="T5" fmla="*/ 32 h 32"/>
                <a:gd name="T6" fmla="*/ 8 w 8"/>
                <a:gd name="T7" fmla="*/ 8 h 32"/>
                <a:gd name="T8" fmla="*/ 0 w 8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0"/>
                  </a:moveTo>
                  <a:lnTo>
                    <a:pt x="0" y="32"/>
                  </a:lnTo>
                  <a:lnTo>
                    <a:pt x="8" y="32"/>
                  </a:lnTo>
                  <a:lnTo>
                    <a:pt x="8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100">
                <a:solidFill>
                  <a:prstClr val="black"/>
                </a:solidFill>
              </a:endParaRPr>
            </a:p>
          </p:txBody>
        </p:sp>
        <p:sp>
          <p:nvSpPr>
            <p:cNvPr id="39" name="Freeform 44"/>
            <p:cNvSpPr>
              <a:spLocks/>
            </p:cNvSpPr>
            <p:nvPr/>
          </p:nvSpPr>
          <p:spPr bwMode="auto">
            <a:xfrm>
              <a:off x="3827" y="2148"/>
              <a:ext cx="8" cy="37"/>
            </a:xfrm>
            <a:custGeom>
              <a:avLst/>
              <a:gdLst>
                <a:gd name="T0" fmla="*/ 8 w 8"/>
                <a:gd name="T1" fmla="*/ 0 h 37"/>
                <a:gd name="T2" fmla="*/ 0 w 8"/>
                <a:gd name="T3" fmla="*/ 8 h 37"/>
                <a:gd name="T4" fmla="*/ 0 w 8"/>
                <a:gd name="T5" fmla="*/ 37 h 37"/>
                <a:gd name="T6" fmla="*/ 8 w 8"/>
                <a:gd name="T7" fmla="*/ 37 h 37"/>
                <a:gd name="T8" fmla="*/ 8 w 8"/>
                <a:gd name="T9" fmla="*/ 0 h 37"/>
                <a:gd name="T10" fmla="*/ 8 w 8"/>
                <a:gd name="T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37">
                  <a:moveTo>
                    <a:pt x="8" y="0"/>
                  </a:moveTo>
                  <a:lnTo>
                    <a:pt x="0" y="8"/>
                  </a:lnTo>
                  <a:lnTo>
                    <a:pt x="0" y="37"/>
                  </a:lnTo>
                  <a:lnTo>
                    <a:pt x="8" y="37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100">
                <a:solidFill>
                  <a:prstClr val="black"/>
                </a:solidFill>
              </a:endParaRPr>
            </a:p>
          </p:txBody>
        </p:sp>
        <p:sp>
          <p:nvSpPr>
            <p:cNvPr id="40" name="Freeform 45"/>
            <p:cNvSpPr>
              <a:spLocks/>
            </p:cNvSpPr>
            <p:nvPr/>
          </p:nvSpPr>
          <p:spPr bwMode="auto">
            <a:xfrm>
              <a:off x="3814" y="2161"/>
              <a:ext cx="8" cy="24"/>
            </a:xfrm>
            <a:custGeom>
              <a:avLst/>
              <a:gdLst>
                <a:gd name="T0" fmla="*/ 0 w 8"/>
                <a:gd name="T1" fmla="*/ 8 h 24"/>
                <a:gd name="T2" fmla="*/ 0 w 8"/>
                <a:gd name="T3" fmla="*/ 24 h 24"/>
                <a:gd name="T4" fmla="*/ 8 w 8"/>
                <a:gd name="T5" fmla="*/ 24 h 24"/>
                <a:gd name="T6" fmla="*/ 8 w 8"/>
                <a:gd name="T7" fmla="*/ 0 h 24"/>
                <a:gd name="T8" fmla="*/ 0 w 8"/>
                <a:gd name="T9" fmla="*/ 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4">
                  <a:moveTo>
                    <a:pt x="0" y="8"/>
                  </a:moveTo>
                  <a:lnTo>
                    <a:pt x="0" y="24"/>
                  </a:lnTo>
                  <a:lnTo>
                    <a:pt x="8" y="24"/>
                  </a:lnTo>
                  <a:lnTo>
                    <a:pt x="8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100">
                <a:solidFill>
                  <a:prstClr val="black"/>
                </a:solidFill>
              </a:endParaRPr>
            </a:p>
          </p:txBody>
        </p:sp>
        <p:sp>
          <p:nvSpPr>
            <p:cNvPr id="41" name="Freeform 46"/>
            <p:cNvSpPr>
              <a:spLocks/>
            </p:cNvSpPr>
            <p:nvPr/>
          </p:nvSpPr>
          <p:spPr bwMode="auto">
            <a:xfrm>
              <a:off x="3801" y="2172"/>
              <a:ext cx="8" cy="13"/>
            </a:xfrm>
            <a:custGeom>
              <a:avLst/>
              <a:gdLst>
                <a:gd name="T0" fmla="*/ 0 w 8"/>
                <a:gd name="T1" fmla="*/ 8 h 13"/>
                <a:gd name="T2" fmla="*/ 0 w 8"/>
                <a:gd name="T3" fmla="*/ 13 h 13"/>
                <a:gd name="T4" fmla="*/ 8 w 8"/>
                <a:gd name="T5" fmla="*/ 13 h 13"/>
                <a:gd name="T6" fmla="*/ 8 w 8"/>
                <a:gd name="T7" fmla="*/ 0 h 13"/>
                <a:gd name="T8" fmla="*/ 0 w 8"/>
                <a:gd name="T9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3">
                  <a:moveTo>
                    <a:pt x="0" y="8"/>
                  </a:moveTo>
                  <a:lnTo>
                    <a:pt x="0" y="13"/>
                  </a:lnTo>
                  <a:lnTo>
                    <a:pt x="8" y="13"/>
                  </a:lnTo>
                  <a:lnTo>
                    <a:pt x="8" y="0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100">
                <a:solidFill>
                  <a:prstClr val="black"/>
                </a:solidFill>
              </a:endParaRPr>
            </a:p>
          </p:txBody>
        </p:sp>
      </p:grpSp>
      <p:sp>
        <p:nvSpPr>
          <p:cNvPr id="42" name="Прямоугольник 41"/>
          <p:cNvSpPr/>
          <p:nvPr/>
        </p:nvSpPr>
        <p:spPr>
          <a:xfrm>
            <a:off x="1115616" y="2636912"/>
            <a:ext cx="986408" cy="3600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Руководитель </a:t>
            </a:r>
            <a:endParaRPr lang="ru-RU" sz="10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1115616" y="3501008"/>
            <a:ext cx="986408" cy="5760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Заместитель руководителя</a:t>
            </a:r>
            <a:endParaRPr lang="ru-RU" sz="10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1187624" y="4653136"/>
            <a:ext cx="864096" cy="5040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Методист</a:t>
            </a:r>
            <a:endParaRPr lang="ru-RU" sz="10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6929454" y="2500306"/>
            <a:ext cx="1728192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Межмуниципальная методическая служба на базе опорных школ</a:t>
            </a:r>
            <a:endParaRPr lang="ru-RU" sz="12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7000892" y="3500438"/>
            <a:ext cx="1728192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Эрзинский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кожуун+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Тере-Хольский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кожуун</a:t>
            </a:r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(на базе МБОУ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Эрзинской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СОШ)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Рисунок 46" descr="Z:\Лого ТИРОиПК\логотип ТИРОиПК синий.png"/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42844" y="0"/>
            <a:ext cx="899592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0" y="-171450"/>
            <a:ext cx="8229600" cy="90805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Наставничество в образовании в современных условиях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</p:nvPr>
        </p:nvGraphicFramePr>
        <p:xfrm>
          <a:off x="0" y="549275"/>
          <a:ext cx="2817813" cy="4751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Схема 7"/>
          <p:cNvGraphicFramePr/>
          <p:nvPr/>
        </p:nvGraphicFramePr>
        <p:xfrm>
          <a:off x="2339752" y="2969568"/>
          <a:ext cx="4320480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9" name="Picture 3" descr="C:\Documents and Settings\BEL-RO2\Рабочий стол\УЧ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851920" y="4221088"/>
            <a:ext cx="1296144" cy="93610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7380312" y="692696"/>
            <a:ext cx="1512168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b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Портрет молодого      педагога </a:t>
            </a:r>
          </a:p>
          <a:p>
            <a:pPr algn="just"/>
            <a:r>
              <a:rPr lang="ru-RU" sz="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Пол: женский</a:t>
            </a:r>
          </a:p>
          <a:p>
            <a:pPr algn="just"/>
            <a:r>
              <a:rPr lang="ru-RU" sz="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Возраст:31 год</a:t>
            </a:r>
          </a:p>
          <a:p>
            <a:pPr algn="just"/>
            <a:r>
              <a:rPr lang="ru-RU" sz="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Образование: высшее</a:t>
            </a:r>
          </a:p>
          <a:p>
            <a:pPr algn="just"/>
            <a:r>
              <a:rPr lang="ru-RU" sz="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Место жительства: </a:t>
            </a:r>
          </a:p>
          <a:p>
            <a:pPr algn="just"/>
            <a:r>
              <a:rPr lang="ru-RU" sz="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районный центр</a:t>
            </a:r>
          </a:p>
          <a:p>
            <a:pPr algn="ctr"/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68344" y="1916832"/>
            <a:ext cx="899592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" name="Схема 19"/>
          <p:cNvGraphicFramePr/>
          <p:nvPr/>
        </p:nvGraphicFramePr>
        <p:xfrm>
          <a:off x="2915816" y="476672"/>
          <a:ext cx="4464496" cy="2736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4" name="Прямоугольник 23"/>
          <p:cNvSpPr/>
          <p:nvPr/>
        </p:nvSpPr>
        <p:spPr>
          <a:xfrm>
            <a:off x="0" y="5157192"/>
            <a:ext cx="2555776" cy="17008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Эффекты наставничества</a:t>
            </a:r>
          </a:p>
          <a:p>
            <a:pPr algn="just"/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1.Повышение профессионального уровня и навыков молодых педагогов, вовлеченных в систему наставничества, включая наставника</a:t>
            </a:r>
          </a:p>
          <a:p>
            <a:pPr algn="just"/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Снижение текучести кадров за счет усиления профессиональной мотивации молодых педагогов </a:t>
            </a:r>
          </a:p>
          <a:p>
            <a:pPr algn="just"/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3.Укрепление профессионального сотрудничества всех членов коллектива</a:t>
            </a:r>
          </a:p>
          <a:p>
            <a:pPr algn="just"/>
            <a:endParaRPr lang="ru-RU" sz="1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444208" y="2780928"/>
            <a:ext cx="2448272" cy="33843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000" b="1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000" b="1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0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Проект профессионального стандарта «Педагог-наставник»- </a:t>
            </a: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трудовая функция учителя-наставника: наставничество в работе со студентами, молодыми специалистами и педагогами</a:t>
            </a:r>
          </a:p>
          <a:p>
            <a:pPr algn="just"/>
            <a:r>
              <a:rPr lang="ru-RU" sz="10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Национальная система учительского роста- </a:t>
            </a: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должность «Учитель-наставник»</a:t>
            </a:r>
          </a:p>
          <a:p>
            <a:pPr algn="just"/>
            <a:r>
              <a:rPr lang="ru-RU" sz="10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Послание Президента РФ Федеральному собранию </a:t>
            </a: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развитие движения наставничества</a:t>
            </a:r>
          </a:p>
          <a:p>
            <a:pPr algn="just"/>
            <a:r>
              <a:rPr lang="ru-RU" sz="10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Повышение статуса педагогов-наставников- </a:t>
            </a: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Указ Президента РФ от 2 марта 2022года №94 «Об учреждении знака отличия «За наставничество»</a:t>
            </a:r>
            <a:r>
              <a:rPr lang="ru-RU" sz="1000" dirty="0" smtClean="0"/>
              <a:t>, </a:t>
            </a: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ведомственные награды </a:t>
            </a:r>
            <a:r>
              <a:rPr lang="ru-RU" sz="1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Минпросвещения</a:t>
            </a: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России – нагрудные знаки «Почетный наставник» и «Молодость и Профессионализм», учрежденные приказом </a:t>
            </a:r>
            <a:r>
              <a:rPr lang="ru-RU" sz="1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Минпросвещения</a:t>
            </a: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России от 1 июля 2021 г. № 400 </a:t>
            </a:r>
          </a:p>
          <a:p>
            <a:pPr algn="just"/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364088" y="6309320"/>
            <a:ext cx="3528392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1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рок внедрения системы наставничества педагогических работников в образовательных организациях РФ- </a:t>
            </a:r>
            <a:r>
              <a:rPr lang="ru-RU" sz="1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конец 2022 года 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980728"/>
            <a:ext cx="8517632" cy="4176464"/>
          </a:xfrm>
        </p:spPr>
        <p:txBody>
          <a:bodyPr>
            <a:normAutofit fontScale="92500" lnSpcReduction="10000"/>
          </a:bodyPr>
          <a:lstStyle/>
          <a:p>
            <a:pPr marL="88900" indent="269875">
              <a:buFont typeface="Wingdings" pitchFamily="2" charset="2"/>
              <a:buChar char="Ø"/>
            </a:pPr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Диагностический комплекс 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единые оценочные материалы для оценки  </a:t>
            </a:r>
            <a:r>
              <a:rPr lang="ru-RU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формированности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компетенций:</a:t>
            </a:r>
          </a:p>
          <a:p>
            <a:pPr marL="88900" indent="269875">
              <a:buNone/>
            </a:pP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– предметных,</a:t>
            </a:r>
            <a:b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– методических,</a:t>
            </a:r>
            <a:b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– психолого-педагогических,</a:t>
            </a:r>
            <a:b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– коммуникативных.</a:t>
            </a:r>
          </a:p>
          <a:p>
            <a:pPr marL="88900" indent="269875">
              <a:buFont typeface="Wingdings" pitchFamily="2" charset="2"/>
              <a:buChar char="Ø"/>
            </a:pPr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Диагностика </a:t>
            </a:r>
            <a:r>
              <a:rPr lang="ru-RU" i="1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сформированности</a:t>
            </a:r>
            <a:r>
              <a:rPr lang="ru-RU" i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профессиональных компетенций педагогических работников – основание для выстраивания индивидуальных образовательных маршрутов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Диагностика </a:t>
            </a:r>
            <a:r>
              <a:rPr lang="ru-RU" sz="2000" b="1" dirty="0" err="1" smtClean="0">
                <a:solidFill>
                  <a:srgbClr val="C00000"/>
                </a:solidFill>
              </a:rPr>
              <a:t>сформированности</a:t>
            </a:r>
            <a:r>
              <a:rPr lang="ru-RU" sz="2000" b="1" dirty="0" smtClean="0">
                <a:solidFill>
                  <a:srgbClr val="C00000"/>
                </a:solidFill>
              </a:rPr>
              <a:t> профессиональных компетенций педагогических работников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5949280"/>
            <a:ext cx="87849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Федеральная оценка предметных и методических компетенций учителей </a:t>
            </a:r>
            <a:endParaRPr lang="ru-RU" sz="1600" b="1" dirty="0">
              <a:solidFill>
                <a:srgbClr val="7030A0"/>
              </a:solidFill>
            </a:endParaRPr>
          </a:p>
        </p:txBody>
      </p:sp>
      <p:pic>
        <p:nvPicPr>
          <p:cNvPr id="5" name="Рисунок 4" descr="Z:\Лого ТИРОиПК\логотип ТИРОиПК синий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0392" y="116632"/>
            <a:ext cx="899592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Заголовок 6"/>
          <p:cNvSpPr txBox="1">
            <a:spLocks noGrp="1"/>
          </p:cNvSpPr>
          <p:nvPr>
            <p:ph type="title"/>
          </p:nvPr>
        </p:nvSpPr>
        <p:spPr/>
        <p:txBody>
          <a:bodyPr tIns="60958" bIns="60958"/>
          <a:lstStyle/>
          <a:p>
            <a:pPr eaLnBrk="1" hangingPunct="1"/>
            <a:endParaRPr lang="ru-RU" smtClean="0"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13314" name="Google Shape;74;p14"/>
          <p:cNvSpPr txBox="1">
            <a:spLocks noGrp="1"/>
          </p:cNvSpPr>
          <p:nvPr>
            <p:ph type="body" idx="1"/>
          </p:nvPr>
        </p:nvSpPr>
        <p:spPr>
          <a:xfrm>
            <a:off x="202407" y="2538413"/>
            <a:ext cx="8222456" cy="3613150"/>
          </a:xfrm>
        </p:spPr>
        <p:txBody>
          <a:bodyPr lIns="121897" tIns="121897" rIns="121897" bIns="121897"/>
          <a:lstStyle/>
          <a:p>
            <a:pPr eaLnBrk="1" hangingPunct="1">
              <a:lnSpc>
                <a:spcPct val="70000"/>
              </a:lnSpc>
            </a:pPr>
            <a:r>
              <a:rPr lang="ru-RU" sz="2600" smtClean="0"/>
              <a:t>мобильные устройства;</a:t>
            </a:r>
          </a:p>
          <a:p>
            <a:pPr eaLnBrk="1" hangingPunct="1">
              <a:lnSpc>
                <a:spcPct val="70000"/>
              </a:lnSpc>
            </a:pPr>
            <a:r>
              <a:rPr lang="ru-RU" sz="2600" smtClean="0"/>
              <a:t>умные датчики и интернет вещей;</a:t>
            </a:r>
          </a:p>
          <a:p>
            <a:pPr eaLnBrk="1" hangingPunct="1">
              <a:lnSpc>
                <a:spcPct val="70000"/>
              </a:lnSpc>
            </a:pPr>
            <a:r>
              <a:rPr lang="ru-RU" sz="2600" smtClean="0"/>
              <a:t>технологии, основанные на определении местоположения;</a:t>
            </a:r>
          </a:p>
          <a:p>
            <a:pPr eaLnBrk="1" hangingPunct="1">
              <a:lnSpc>
                <a:spcPct val="70000"/>
              </a:lnSpc>
            </a:pPr>
            <a:r>
              <a:rPr lang="ru-RU" sz="2600" smtClean="0"/>
              <a:t>аутентификация, авторизация и идентификация;</a:t>
            </a:r>
          </a:p>
          <a:p>
            <a:pPr eaLnBrk="1" hangingPunct="1">
              <a:lnSpc>
                <a:spcPct val="70000"/>
              </a:lnSpc>
            </a:pPr>
            <a:r>
              <a:rPr lang="ru-RU" sz="2600" smtClean="0"/>
              <a:t>аналитика и визуализация больших данных;</a:t>
            </a:r>
          </a:p>
          <a:p>
            <a:pPr eaLnBrk="1" hangingPunct="1">
              <a:lnSpc>
                <a:spcPct val="70000"/>
              </a:lnSpc>
            </a:pPr>
            <a:r>
              <a:rPr lang="ru-RU" sz="2600" smtClean="0"/>
              <a:t>доступность вычислительных ресурсов по запросу;</a:t>
            </a:r>
          </a:p>
          <a:p>
            <a:pPr eaLnBrk="1" hangingPunct="1">
              <a:lnSpc>
                <a:spcPct val="70000"/>
              </a:lnSpc>
            </a:pPr>
            <a:r>
              <a:rPr lang="ru-RU" sz="2600" smtClean="0"/>
              <a:t>продвинутые интерфейсы взаимодействия человека и компьютера;</a:t>
            </a:r>
          </a:p>
          <a:p>
            <a:pPr eaLnBrk="1" hangingPunct="1">
              <a:lnSpc>
                <a:spcPct val="70000"/>
              </a:lnSpc>
            </a:pPr>
            <a:r>
              <a:rPr lang="ru-RU" sz="2600" smtClean="0"/>
              <a:t>машинное обучение.</a:t>
            </a:r>
          </a:p>
        </p:txBody>
      </p:sp>
      <p:pic>
        <p:nvPicPr>
          <p:cNvPr id="13315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72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Прямоугольник 4"/>
          <p:cNvSpPr>
            <a:spLocks noChangeArrowheads="1"/>
          </p:cNvSpPr>
          <p:nvPr/>
        </p:nvSpPr>
        <p:spPr bwMode="auto">
          <a:xfrm>
            <a:off x="613172" y="2008189"/>
            <a:ext cx="664487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hangingPunct="0"/>
            <a:endParaRPr lang="ru-RU" sz="2400">
              <a:solidFill>
                <a:schemeClr val="bg1"/>
              </a:solidFill>
              <a:latin typeface="Roboto" charset="0"/>
            </a:endParaRPr>
          </a:p>
        </p:txBody>
      </p:sp>
      <p:pic>
        <p:nvPicPr>
          <p:cNvPr id="133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4178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Заголовок 6"/>
          <p:cNvSpPr txBox="1">
            <a:spLocks noGrp="1"/>
          </p:cNvSpPr>
          <p:nvPr>
            <p:ph type="title"/>
          </p:nvPr>
        </p:nvSpPr>
        <p:spPr/>
        <p:txBody>
          <a:bodyPr tIns="60958" bIns="60958"/>
          <a:lstStyle/>
          <a:p>
            <a:pPr eaLnBrk="1" hangingPunct="1"/>
            <a:endParaRPr lang="ru-RU" smtClean="0"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14338" name="Google Shape;74;p14"/>
          <p:cNvSpPr txBox="1">
            <a:spLocks noGrp="1"/>
          </p:cNvSpPr>
          <p:nvPr>
            <p:ph type="body" idx="1"/>
          </p:nvPr>
        </p:nvSpPr>
        <p:spPr>
          <a:xfrm>
            <a:off x="202407" y="2538413"/>
            <a:ext cx="8222456" cy="3613150"/>
          </a:xfrm>
        </p:spPr>
        <p:txBody>
          <a:bodyPr lIns="121897" tIns="121897" rIns="121897" bIns="121897"/>
          <a:lstStyle/>
          <a:p>
            <a:pPr eaLnBrk="1" hangingPunct="1">
              <a:lnSpc>
                <a:spcPct val="70000"/>
              </a:lnSpc>
            </a:pPr>
            <a:r>
              <a:rPr lang="ru-RU" sz="2600" smtClean="0"/>
              <a:t>мобильные устройства;</a:t>
            </a:r>
          </a:p>
          <a:p>
            <a:pPr eaLnBrk="1" hangingPunct="1">
              <a:lnSpc>
                <a:spcPct val="70000"/>
              </a:lnSpc>
            </a:pPr>
            <a:r>
              <a:rPr lang="ru-RU" sz="2600" smtClean="0"/>
              <a:t>умные датчики и интернет вещей;</a:t>
            </a:r>
          </a:p>
          <a:p>
            <a:pPr eaLnBrk="1" hangingPunct="1">
              <a:lnSpc>
                <a:spcPct val="70000"/>
              </a:lnSpc>
            </a:pPr>
            <a:r>
              <a:rPr lang="ru-RU" sz="2600" smtClean="0"/>
              <a:t>технологии, основанные на определении местоположения;</a:t>
            </a:r>
          </a:p>
          <a:p>
            <a:pPr eaLnBrk="1" hangingPunct="1">
              <a:lnSpc>
                <a:spcPct val="70000"/>
              </a:lnSpc>
            </a:pPr>
            <a:r>
              <a:rPr lang="ru-RU" sz="2600" smtClean="0"/>
              <a:t>аутентификация, авторизация и идентификация;</a:t>
            </a:r>
          </a:p>
          <a:p>
            <a:pPr eaLnBrk="1" hangingPunct="1">
              <a:lnSpc>
                <a:spcPct val="70000"/>
              </a:lnSpc>
            </a:pPr>
            <a:r>
              <a:rPr lang="ru-RU" sz="2600" smtClean="0"/>
              <a:t>аналитика и визуализация больших данных;</a:t>
            </a:r>
          </a:p>
          <a:p>
            <a:pPr eaLnBrk="1" hangingPunct="1">
              <a:lnSpc>
                <a:spcPct val="70000"/>
              </a:lnSpc>
            </a:pPr>
            <a:r>
              <a:rPr lang="ru-RU" sz="2600" smtClean="0"/>
              <a:t>доступность вычислительных ресурсов по запросу;</a:t>
            </a:r>
          </a:p>
          <a:p>
            <a:pPr eaLnBrk="1" hangingPunct="1">
              <a:lnSpc>
                <a:spcPct val="70000"/>
              </a:lnSpc>
            </a:pPr>
            <a:r>
              <a:rPr lang="ru-RU" sz="2600" smtClean="0"/>
              <a:t>продвинутые интерфейсы взаимодействия человека и компьютера;</a:t>
            </a:r>
          </a:p>
          <a:p>
            <a:pPr eaLnBrk="1" hangingPunct="1">
              <a:lnSpc>
                <a:spcPct val="70000"/>
              </a:lnSpc>
            </a:pPr>
            <a:r>
              <a:rPr lang="ru-RU" sz="2600" smtClean="0"/>
              <a:t>машинное обучение.</a:t>
            </a:r>
          </a:p>
        </p:txBody>
      </p:sp>
      <p:pic>
        <p:nvPicPr>
          <p:cNvPr id="14339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0163"/>
            <a:ext cx="9221391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Прямоугольник 4"/>
          <p:cNvSpPr>
            <a:spLocks noChangeArrowheads="1"/>
          </p:cNvSpPr>
          <p:nvPr/>
        </p:nvSpPr>
        <p:spPr bwMode="auto">
          <a:xfrm>
            <a:off x="613172" y="2008189"/>
            <a:ext cx="664487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hangingPunct="0"/>
            <a:endParaRPr lang="ru-RU" sz="2400">
              <a:solidFill>
                <a:schemeClr val="bg1"/>
              </a:solidFill>
              <a:latin typeface="Roboto" charset="0"/>
            </a:endParaRPr>
          </a:p>
        </p:txBody>
      </p:sp>
      <p:pic>
        <p:nvPicPr>
          <p:cNvPr id="143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-180975"/>
            <a:ext cx="9271397" cy="703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16632"/>
            <a:ext cx="8229600" cy="36004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Диагностика предметных и методических компетенций педагогов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620688"/>
            <a:ext cx="84249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Количество учителей, принимавших участие в процедуре оценки по предметам – 581. </a:t>
            </a:r>
            <a:endParaRPr lang="ru-RU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467544" y="1556793"/>
          <a:ext cx="8310579" cy="1944215"/>
        </p:xfrm>
        <a:graphic>
          <a:graphicData uri="http://schemas.openxmlformats.org/drawingml/2006/table">
            <a:tbl>
              <a:tblPr/>
              <a:tblGrid>
                <a:gridCol w="2487220"/>
                <a:gridCol w="1152128"/>
                <a:gridCol w="1368152"/>
                <a:gridCol w="1110647"/>
                <a:gridCol w="1096216"/>
                <a:gridCol w="1096216"/>
              </a:tblGrid>
              <a:tr h="350866">
                <a:tc>
                  <a:txBody>
                    <a:bodyPr/>
                    <a:lstStyle/>
                    <a:p>
                      <a:pPr marL="901700" marR="888365"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10" dirty="0">
                          <a:latin typeface="Times New Roman"/>
                          <a:ea typeface="Times New Roman"/>
                          <a:cs typeface="Times New Roman"/>
                        </a:rPr>
                        <a:t>Предмет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L="215900" marR="177165" indent="-30480" algn="l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10" dirty="0">
                          <a:latin typeface="Times New Roman"/>
                          <a:ea typeface="Times New Roman"/>
                          <a:cs typeface="Times New Roman"/>
                        </a:rPr>
                        <a:t>Высокий уровень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L="282575" indent="-204470" algn="l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10" dirty="0">
                          <a:latin typeface="Times New Roman"/>
                          <a:ea typeface="Times New Roman"/>
                          <a:cs typeface="Times New Roman"/>
                        </a:rPr>
                        <a:t>Минимальный уровень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L="151765" marR="143510" indent="8890" algn="l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10" dirty="0">
                          <a:latin typeface="Times New Roman"/>
                          <a:ea typeface="Times New Roman"/>
                          <a:cs typeface="Times New Roman"/>
                        </a:rPr>
                        <a:t>Низкий уровень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L="212725" marR="188595" indent="-18415" algn="l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10" dirty="0">
                          <a:latin typeface="Times New Roman"/>
                          <a:ea typeface="Times New Roman"/>
                          <a:cs typeface="Times New Roman"/>
                        </a:rPr>
                        <a:t>Средний уровень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4F0"/>
                    </a:solidFill>
                  </a:tcPr>
                </a:tc>
                <a:tc>
                  <a:txBody>
                    <a:bodyPr/>
                    <a:lstStyle/>
                    <a:p>
                      <a:pPr marL="115570" indent="139700" algn="l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10" dirty="0">
                          <a:latin typeface="Times New Roman"/>
                          <a:ea typeface="Times New Roman"/>
                          <a:cs typeface="Times New Roman"/>
                        </a:rPr>
                        <a:t>Общее количество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4F0"/>
                    </a:solidFill>
                  </a:tcPr>
                </a:tc>
              </a:tr>
              <a:tr h="175139">
                <a:tc>
                  <a:txBody>
                    <a:bodyPr/>
                    <a:lstStyle/>
                    <a:p>
                      <a:pPr marL="69850" algn="l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10" dirty="0">
                          <a:latin typeface="Times New Roman"/>
                          <a:ea typeface="Times New Roman"/>
                          <a:cs typeface="Times New Roman"/>
                        </a:rPr>
                        <a:t>Биология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0695" algn="l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9880" marR="305435"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25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ru-RU" sz="1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0365" algn="l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25">
                          <a:latin typeface="Times New Roman"/>
                          <a:ea typeface="Times New Roman"/>
                          <a:cs typeface="Times New Roman"/>
                        </a:rPr>
                        <a:t>29</a:t>
                      </a:r>
                      <a:endParaRPr lang="ru-RU" sz="1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79095" algn="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25">
                          <a:latin typeface="Times New Roman"/>
                          <a:ea typeface="Times New Roman"/>
                          <a:cs typeface="Times New Roman"/>
                        </a:rPr>
                        <a:t>64</a:t>
                      </a:r>
                      <a:endParaRPr lang="ru-RU" sz="1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497">
                <a:tc>
                  <a:txBody>
                    <a:bodyPr/>
                    <a:lstStyle/>
                    <a:p>
                      <a:pPr marL="69850" algn="l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10" dirty="0">
                          <a:latin typeface="Times New Roman"/>
                          <a:ea typeface="Times New Roman"/>
                          <a:cs typeface="Times New Roman"/>
                        </a:rPr>
                        <a:t>География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0695" algn="l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9880" marR="305435"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25"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0365" algn="l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25">
                          <a:latin typeface="Times New Roman"/>
                          <a:ea typeface="Times New Roman"/>
                          <a:cs typeface="Times New Roman"/>
                        </a:rPr>
                        <a:t>47</a:t>
                      </a:r>
                      <a:endParaRPr lang="ru-RU" sz="1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79095" algn="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25">
                          <a:latin typeface="Times New Roman"/>
                          <a:ea typeface="Times New Roman"/>
                          <a:cs typeface="Times New Roman"/>
                        </a:rPr>
                        <a:t>73</a:t>
                      </a:r>
                      <a:endParaRPr lang="ru-RU" sz="1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139">
                <a:tc>
                  <a:txBody>
                    <a:bodyPr/>
                    <a:lstStyle/>
                    <a:p>
                      <a:pPr marL="69850" algn="l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10" dirty="0">
                          <a:latin typeface="Times New Roman"/>
                          <a:ea typeface="Times New Roman"/>
                          <a:cs typeface="Times New Roman"/>
                        </a:rPr>
                        <a:t>История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0215" algn="l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25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9880" marR="305435"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25">
                          <a:latin typeface="Times New Roman"/>
                          <a:ea typeface="Times New Roman"/>
                          <a:cs typeface="Times New Roman"/>
                        </a:rPr>
                        <a:t>54</a:t>
                      </a:r>
                      <a:endParaRPr lang="ru-RU" sz="1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0365" algn="l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25">
                          <a:latin typeface="Times New Roman"/>
                          <a:ea typeface="Times New Roman"/>
                          <a:cs typeface="Times New Roman"/>
                        </a:rPr>
                        <a:t>29</a:t>
                      </a:r>
                      <a:endParaRPr lang="ru-RU" sz="1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79095" algn="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25">
                          <a:latin typeface="Times New Roman"/>
                          <a:ea typeface="Times New Roman"/>
                          <a:cs typeface="Times New Roman"/>
                        </a:rPr>
                        <a:t>95</a:t>
                      </a:r>
                      <a:endParaRPr lang="ru-RU" sz="1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087">
                <a:tc>
                  <a:txBody>
                    <a:bodyPr/>
                    <a:lstStyle/>
                    <a:p>
                      <a:pPr marL="69850" algn="l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10" dirty="0">
                          <a:latin typeface="Times New Roman"/>
                          <a:ea typeface="Times New Roman"/>
                          <a:cs typeface="Times New Roman"/>
                        </a:rPr>
                        <a:t>Литература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0695" algn="l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14020" algn="l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409575" algn="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139">
                <a:tc>
                  <a:txBody>
                    <a:bodyPr/>
                    <a:lstStyle/>
                    <a:p>
                      <a:pPr marL="69850" algn="l">
                        <a:lnSpc>
                          <a:spcPts val="113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10" dirty="0">
                          <a:latin typeface="Times New Roman"/>
                          <a:ea typeface="Times New Roman"/>
                          <a:cs typeface="Times New Roman"/>
                        </a:rPr>
                        <a:t>Математика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113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0695" algn="l">
                        <a:lnSpc>
                          <a:spcPts val="113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9880" marR="305435" algn="ctr">
                        <a:lnSpc>
                          <a:spcPts val="113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25">
                          <a:latin typeface="Times New Roman"/>
                          <a:ea typeface="Times New Roman"/>
                          <a:cs typeface="Times New Roman"/>
                        </a:rPr>
                        <a:t>51</a:t>
                      </a:r>
                      <a:endParaRPr lang="ru-RU" sz="1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0365" algn="l">
                        <a:lnSpc>
                          <a:spcPts val="113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25">
                          <a:latin typeface="Times New Roman"/>
                          <a:ea typeface="Times New Roman"/>
                          <a:cs typeface="Times New Roman"/>
                        </a:rPr>
                        <a:t>22</a:t>
                      </a:r>
                      <a:endParaRPr lang="ru-RU" sz="1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79095" algn="r">
                        <a:lnSpc>
                          <a:spcPts val="113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25">
                          <a:latin typeface="Times New Roman"/>
                          <a:ea typeface="Times New Roman"/>
                          <a:cs typeface="Times New Roman"/>
                        </a:rPr>
                        <a:t>81</a:t>
                      </a:r>
                      <a:endParaRPr lang="ru-RU" sz="1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087">
                <a:tc>
                  <a:txBody>
                    <a:bodyPr/>
                    <a:lstStyle/>
                    <a:p>
                      <a:pPr marL="69850" algn="l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10">
                          <a:latin typeface="Times New Roman"/>
                          <a:ea typeface="Times New Roman"/>
                          <a:cs typeface="Times New Roman"/>
                        </a:rPr>
                        <a:t>Обществознание</a:t>
                      </a:r>
                      <a:endParaRPr lang="ru-RU" sz="1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0695" algn="l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0365" algn="l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25">
                          <a:latin typeface="Times New Roman"/>
                          <a:ea typeface="Times New Roman"/>
                          <a:cs typeface="Times New Roman"/>
                        </a:rPr>
                        <a:t>24</a:t>
                      </a:r>
                      <a:endParaRPr lang="ru-RU" sz="1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79095" algn="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25">
                          <a:latin typeface="Times New Roman"/>
                          <a:ea typeface="Times New Roman"/>
                          <a:cs typeface="Times New Roman"/>
                        </a:rPr>
                        <a:t>35</a:t>
                      </a:r>
                      <a:endParaRPr lang="ru-RU" sz="1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087">
                <a:tc>
                  <a:txBody>
                    <a:bodyPr/>
                    <a:lstStyle/>
                    <a:p>
                      <a:pPr marL="69850" algn="l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Русский</a:t>
                      </a:r>
                      <a:r>
                        <a:rPr lang="ru-RU" sz="1400" b="1" spc="-65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spc="-20" dirty="0">
                          <a:latin typeface="Times New Roman"/>
                          <a:ea typeface="Times New Roman"/>
                          <a:cs typeface="Times New Roman"/>
                        </a:rPr>
                        <a:t>язык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0215" algn="l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25" dirty="0"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9880" marR="305435"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25" dirty="0">
                          <a:latin typeface="Times New Roman"/>
                          <a:ea typeface="Times New Roman"/>
                          <a:cs typeface="Times New Roman"/>
                        </a:rPr>
                        <a:t>36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0365" algn="l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25" dirty="0">
                          <a:latin typeface="Times New Roman"/>
                          <a:ea typeface="Times New Roman"/>
                          <a:cs typeface="Times New Roman"/>
                        </a:rPr>
                        <a:t>68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45440" algn="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25" dirty="0">
                          <a:latin typeface="Times New Roman"/>
                          <a:ea typeface="Times New Roman"/>
                          <a:cs typeface="Times New Roman"/>
                        </a:rPr>
                        <a:t>119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087">
                <a:tc>
                  <a:txBody>
                    <a:bodyPr/>
                    <a:lstStyle/>
                    <a:p>
                      <a:pPr marL="69850" algn="l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Физика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0215" algn="l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9880" marR="305435"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0365" algn="l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45440" algn="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41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087">
                <a:tc>
                  <a:txBody>
                    <a:bodyPr/>
                    <a:lstStyle/>
                    <a:p>
                      <a:pPr marL="69850" algn="l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Химия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0215" algn="l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9880" marR="305435"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22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0365" algn="l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29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45440" algn="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55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467544" y="980728"/>
            <a:ext cx="8358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</a:rPr>
              <a:t>Распределение участников процедуры оценки по предметам 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</a:rPr>
              <a:t>и уровням предметной и методической компетентности</a:t>
            </a:r>
            <a:endParaRPr lang="ru-RU" sz="1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image2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544" y="3645024"/>
            <a:ext cx="8286808" cy="28676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67544" y="836714"/>
          <a:ext cx="8304864" cy="2520281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123655"/>
                <a:gridCol w="2124541"/>
                <a:gridCol w="2124541"/>
                <a:gridCol w="1932127"/>
              </a:tblGrid>
              <a:tr h="229207">
                <a:tc rowSpan="2">
                  <a:txBody>
                    <a:bodyPr/>
                    <a:lstStyle/>
                    <a:p>
                      <a:pPr marL="511810" algn="l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10" dirty="0"/>
                        <a:t>Предмет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1601470" marR="1591310"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10" dirty="0"/>
                        <a:t>Максимальный</a:t>
                      </a:r>
                      <a:r>
                        <a:rPr lang="ru-RU" sz="1400" b="1" spc="35" dirty="0"/>
                        <a:t> </a:t>
                      </a:r>
                      <a:r>
                        <a:rPr lang="ru-RU" sz="1400" b="1" spc="-20" dirty="0"/>
                        <a:t>балл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92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37515" marR="431165"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Вся</a:t>
                      </a:r>
                      <a:r>
                        <a:rPr lang="ru-RU" sz="1400" b="1" spc="-10" dirty="0"/>
                        <a:t> работа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33045" marR="223520"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Предметная</a:t>
                      </a:r>
                      <a:r>
                        <a:rPr lang="ru-RU" sz="1400" b="1" spc="-65" dirty="0"/>
                        <a:t> </a:t>
                      </a:r>
                      <a:r>
                        <a:rPr lang="ru-RU" sz="1400" b="1" spc="-20" dirty="0"/>
                        <a:t>часть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9695" marR="93345"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10" dirty="0"/>
                        <a:t>Методическая</a:t>
                      </a:r>
                      <a:r>
                        <a:rPr lang="ru-RU" sz="1400" b="1" spc="35" dirty="0"/>
                        <a:t> </a:t>
                      </a:r>
                      <a:r>
                        <a:rPr lang="ru-RU" sz="1400" b="1" spc="-20" dirty="0"/>
                        <a:t>часть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207">
                <a:tc>
                  <a:txBody>
                    <a:bodyPr/>
                    <a:lstStyle/>
                    <a:p>
                      <a:pPr marL="69850" algn="l">
                        <a:lnSpc>
                          <a:spcPts val="1055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10" dirty="0"/>
                        <a:t>Математика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37515" marR="427990" algn="ctr">
                        <a:lnSpc>
                          <a:spcPts val="1055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25"/>
                        <a:t>43</a:t>
                      </a:r>
                      <a:endParaRPr lang="ru-RU" sz="1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ts val="1055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7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9695" marR="92075" algn="ctr">
                        <a:lnSpc>
                          <a:spcPts val="1055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25" dirty="0"/>
                        <a:t>36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207">
                <a:tc>
                  <a:txBody>
                    <a:bodyPr/>
                    <a:lstStyle/>
                    <a:p>
                      <a:pPr marL="69850" algn="l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400" b="1"/>
                        <a:t>Русский</a:t>
                      </a:r>
                      <a:r>
                        <a:rPr lang="ru-RU" sz="1400" b="1" spc="-65"/>
                        <a:t> </a:t>
                      </a:r>
                      <a:r>
                        <a:rPr lang="ru-RU" sz="1400" b="1" spc="-20"/>
                        <a:t>язык</a:t>
                      </a:r>
                      <a:endParaRPr lang="ru-RU" sz="1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37515" marR="427990"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25" dirty="0"/>
                        <a:t>43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33045" marR="222885"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25" dirty="0"/>
                        <a:t>16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9695" marR="92075"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25" dirty="0"/>
                        <a:t>27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207">
                <a:tc>
                  <a:txBody>
                    <a:bodyPr/>
                    <a:lstStyle/>
                    <a:p>
                      <a:pPr marL="69850" algn="l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10"/>
                        <a:t>Литература</a:t>
                      </a:r>
                      <a:endParaRPr lang="ru-RU" sz="1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37515" marR="427990"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25" dirty="0"/>
                        <a:t>40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33045" marR="222885"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25" dirty="0"/>
                        <a:t>11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9695" marR="92075"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25" dirty="0"/>
                        <a:t>29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211">
                <a:tc>
                  <a:txBody>
                    <a:bodyPr/>
                    <a:lstStyle/>
                    <a:p>
                      <a:pPr marL="69850" algn="l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10"/>
                        <a:t>История</a:t>
                      </a:r>
                      <a:endParaRPr lang="ru-RU" sz="1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37515" marR="427990"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25" dirty="0"/>
                        <a:t>38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33045" marR="222885"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25" dirty="0"/>
                        <a:t>13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9695" marR="92075"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25" dirty="0"/>
                        <a:t>25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207">
                <a:tc>
                  <a:txBody>
                    <a:bodyPr/>
                    <a:lstStyle/>
                    <a:p>
                      <a:pPr marL="69850" algn="l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10"/>
                        <a:t>Обществознание</a:t>
                      </a:r>
                      <a:endParaRPr lang="ru-RU" sz="1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37515" marR="427990"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25"/>
                        <a:t>41</a:t>
                      </a:r>
                      <a:endParaRPr lang="ru-RU" sz="1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33045" marR="222885"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25"/>
                        <a:t>13</a:t>
                      </a:r>
                      <a:endParaRPr lang="ru-RU" sz="1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9695" marR="92075"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25" dirty="0"/>
                        <a:t>28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207">
                <a:tc>
                  <a:txBody>
                    <a:bodyPr/>
                    <a:lstStyle/>
                    <a:p>
                      <a:pPr marL="69850" algn="l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10"/>
                        <a:t>География</a:t>
                      </a:r>
                      <a:endParaRPr lang="ru-RU" sz="1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37515" marR="427990"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25"/>
                        <a:t>45</a:t>
                      </a:r>
                      <a:endParaRPr lang="ru-RU" sz="1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33045" marR="222885"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25"/>
                        <a:t>16</a:t>
                      </a:r>
                      <a:endParaRPr lang="ru-RU" sz="1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9695" marR="92075"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25" dirty="0"/>
                        <a:t>29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207">
                <a:tc>
                  <a:txBody>
                    <a:bodyPr/>
                    <a:lstStyle/>
                    <a:p>
                      <a:pPr marL="69850" algn="l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10"/>
                        <a:t>Физика</a:t>
                      </a:r>
                      <a:endParaRPr lang="ru-RU" sz="1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37515" marR="427990"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25"/>
                        <a:t>38</a:t>
                      </a:r>
                      <a:endParaRPr lang="ru-RU" sz="1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400" b="1"/>
                        <a:t>8</a:t>
                      </a:r>
                      <a:endParaRPr lang="ru-RU" sz="1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9695" marR="92075"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25" dirty="0"/>
                        <a:t>30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207">
                <a:tc>
                  <a:txBody>
                    <a:bodyPr/>
                    <a:lstStyle/>
                    <a:p>
                      <a:pPr marL="69850" algn="l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10"/>
                        <a:t>Химия</a:t>
                      </a:r>
                      <a:endParaRPr lang="ru-RU" sz="1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37515" marR="427990"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25"/>
                        <a:t>36</a:t>
                      </a:r>
                      <a:endParaRPr lang="ru-RU" sz="1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33045" marR="222885"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25"/>
                        <a:t>16</a:t>
                      </a:r>
                      <a:endParaRPr lang="ru-RU" sz="1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9695" marR="92075"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25" dirty="0"/>
                        <a:t>20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207">
                <a:tc>
                  <a:txBody>
                    <a:bodyPr/>
                    <a:lstStyle/>
                    <a:p>
                      <a:pPr marL="69850" algn="l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10"/>
                        <a:t>Биология</a:t>
                      </a:r>
                      <a:endParaRPr lang="ru-RU" sz="1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37515" marR="427990"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25" dirty="0"/>
                        <a:t>39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33045" marR="222885"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25"/>
                        <a:t>14</a:t>
                      </a:r>
                      <a:endParaRPr lang="ru-RU" sz="1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9695" marR="92075"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25" dirty="0"/>
                        <a:t>25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51520" y="476672"/>
            <a:ext cx="82868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Баллы за диагностическую работу и за ее отдельные части</a:t>
            </a:r>
            <a:endParaRPr lang="ru-RU" sz="12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3356992"/>
            <a:ext cx="8358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Распределение результатов оценки предметных и методических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компетенций учителей по уровням компетенций и категориям</a:t>
            </a:r>
            <a:endParaRPr lang="ru-RU" sz="1200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0"/>
            <a:ext cx="77768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Диагностика предметных и методических компетенций педагогов, слушателей курса </a:t>
            </a:r>
            <a:r>
              <a:rPr lang="ru-RU" sz="1400" b="1" dirty="0" smtClean="0">
                <a:solidFill>
                  <a:srgbClr val="C00000"/>
                </a:solidFill>
                <a:latin typeface="Bahnschrift SemiLight SemiConde" pitchFamily="34" charset="0"/>
                <a:cs typeface="Times New Roman" pitchFamily="18" charset="0"/>
              </a:rPr>
              <a:t>«ШКОЛА СОВРЕМЕННОГО УЧИТЕЛЯ</a:t>
            </a:r>
            <a:r>
              <a:rPr lang="ru-RU" sz="1400" dirty="0" smtClean="0">
                <a:solidFill>
                  <a:srgbClr val="C00000"/>
                </a:solidFill>
                <a:latin typeface="Bahnschrift SemiLight SemiConde" pitchFamily="34" charset="0"/>
                <a:cs typeface="Times New Roman" pitchFamily="18" charset="0"/>
              </a:rPr>
              <a:t>»</a:t>
            </a:r>
            <a:endParaRPr lang="ru-RU" sz="1400" dirty="0" smtClean="0">
              <a:solidFill>
                <a:srgbClr val="C00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  </a:t>
            </a:r>
            <a:endParaRPr lang="ru-RU" sz="1400" dirty="0">
              <a:solidFill>
                <a:srgbClr val="C00000"/>
              </a:solidFill>
            </a:endParaRPr>
          </a:p>
        </p:txBody>
      </p:sp>
      <p:grpSp>
        <p:nvGrpSpPr>
          <p:cNvPr id="2" name="docshapegroup92"/>
          <p:cNvGrpSpPr>
            <a:grpSpLocks/>
          </p:cNvGrpSpPr>
          <p:nvPr/>
        </p:nvGrpSpPr>
        <p:grpSpPr bwMode="auto">
          <a:xfrm>
            <a:off x="401411" y="3861048"/>
            <a:ext cx="8419061" cy="2729246"/>
            <a:chOff x="3309" y="323"/>
            <a:chExt cx="11064" cy="3168"/>
          </a:xfrm>
        </p:grpSpPr>
        <p:sp>
          <p:nvSpPr>
            <p:cNvPr id="9" name="docshape93"/>
            <p:cNvSpPr>
              <a:spLocks/>
            </p:cNvSpPr>
            <p:nvPr/>
          </p:nvSpPr>
          <p:spPr bwMode="auto">
            <a:xfrm>
              <a:off x="5918" y="1866"/>
              <a:ext cx="2" cy="1124"/>
            </a:xfrm>
            <a:custGeom>
              <a:avLst/>
              <a:gdLst/>
              <a:ahLst/>
              <a:cxnLst>
                <a:cxn ang="0">
                  <a:pos x="0" y="980"/>
                </a:cxn>
                <a:cxn ang="0">
                  <a:pos x="0" y="1124"/>
                </a:cxn>
                <a:cxn ang="0">
                  <a:pos x="0" y="490"/>
                </a:cxn>
                <a:cxn ang="0">
                  <a:pos x="0" y="783"/>
                </a:cxn>
                <a:cxn ang="0">
                  <a:pos x="0" y="0"/>
                </a:cxn>
                <a:cxn ang="0">
                  <a:pos x="0" y="293"/>
                </a:cxn>
              </a:cxnLst>
              <a:rect l="0" t="0" r="r" b="b"/>
              <a:pathLst>
                <a:path h="1124">
                  <a:moveTo>
                    <a:pt x="0" y="980"/>
                  </a:moveTo>
                  <a:lnTo>
                    <a:pt x="0" y="1124"/>
                  </a:lnTo>
                  <a:moveTo>
                    <a:pt x="0" y="490"/>
                  </a:moveTo>
                  <a:lnTo>
                    <a:pt x="0" y="783"/>
                  </a:lnTo>
                  <a:moveTo>
                    <a:pt x="0" y="0"/>
                  </a:moveTo>
                  <a:lnTo>
                    <a:pt x="0" y="293"/>
                  </a:lnTo>
                </a:path>
              </a:pathLst>
            </a:custGeom>
            <a:noFill/>
            <a:ln w="9525">
              <a:solidFill>
                <a:srgbClr val="858585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docshape94"/>
            <p:cNvSpPr>
              <a:spLocks noChangeArrowheads="1"/>
            </p:cNvSpPr>
            <p:nvPr/>
          </p:nvSpPr>
          <p:spPr bwMode="auto">
            <a:xfrm>
              <a:off x="5222" y="2159"/>
              <a:ext cx="658" cy="197"/>
            </a:xfrm>
            <a:prstGeom prst="rect">
              <a:avLst/>
            </a:prstGeom>
            <a:solidFill>
              <a:srgbClr val="4F81B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Line 120"/>
            <p:cNvSpPr>
              <a:spLocks noChangeShapeType="1"/>
            </p:cNvSpPr>
            <p:nvPr/>
          </p:nvSpPr>
          <p:spPr bwMode="auto">
            <a:xfrm>
              <a:off x="5918" y="1377"/>
              <a:ext cx="0" cy="293"/>
            </a:xfrm>
            <a:prstGeom prst="line">
              <a:avLst/>
            </a:prstGeom>
            <a:noFill/>
            <a:ln w="9525">
              <a:solidFill>
                <a:srgbClr val="858585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docshape95"/>
            <p:cNvSpPr>
              <a:spLocks noChangeArrowheads="1"/>
            </p:cNvSpPr>
            <p:nvPr/>
          </p:nvSpPr>
          <p:spPr bwMode="auto">
            <a:xfrm>
              <a:off x="5222" y="1669"/>
              <a:ext cx="735" cy="197"/>
            </a:xfrm>
            <a:prstGeom prst="rect">
              <a:avLst/>
            </a:prstGeom>
            <a:solidFill>
              <a:srgbClr val="4F81B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Line 118"/>
            <p:cNvSpPr>
              <a:spLocks noChangeShapeType="1"/>
            </p:cNvSpPr>
            <p:nvPr/>
          </p:nvSpPr>
          <p:spPr bwMode="auto">
            <a:xfrm>
              <a:off x="5918" y="887"/>
              <a:ext cx="0" cy="293"/>
            </a:xfrm>
            <a:prstGeom prst="line">
              <a:avLst/>
            </a:prstGeom>
            <a:noFill/>
            <a:ln w="9525">
              <a:solidFill>
                <a:srgbClr val="858585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docshape96"/>
            <p:cNvSpPr>
              <a:spLocks noChangeArrowheads="1"/>
            </p:cNvSpPr>
            <p:nvPr/>
          </p:nvSpPr>
          <p:spPr bwMode="auto">
            <a:xfrm>
              <a:off x="5222" y="1179"/>
              <a:ext cx="1210" cy="197"/>
            </a:xfrm>
            <a:prstGeom prst="rect">
              <a:avLst/>
            </a:prstGeom>
            <a:solidFill>
              <a:srgbClr val="4F81B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Line 116"/>
            <p:cNvSpPr>
              <a:spLocks noChangeShapeType="1"/>
            </p:cNvSpPr>
            <p:nvPr/>
          </p:nvSpPr>
          <p:spPr bwMode="auto">
            <a:xfrm>
              <a:off x="5918" y="543"/>
              <a:ext cx="0" cy="147"/>
            </a:xfrm>
            <a:prstGeom prst="line">
              <a:avLst/>
            </a:prstGeom>
            <a:noFill/>
            <a:ln w="9525">
              <a:solidFill>
                <a:srgbClr val="858585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docshape97"/>
            <p:cNvSpPr>
              <a:spLocks noChangeArrowheads="1"/>
            </p:cNvSpPr>
            <p:nvPr/>
          </p:nvSpPr>
          <p:spPr bwMode="auto">
            <a:xfrm>
              <a:off x="5222" y="690"/>
              <a:ext cx="677" cy="197"/>
            </a:xfrm>
            <a:prstGeom prst="rect">
              <a:avLst/>
            </a:prstGeom>
            <a:solidFill>
              <a:srgbClr val="4F81B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docshape98"/>
            <p:cNvSpPr>
              <a:spLocks/>
            </p:cNvSpPr>
            <p:nvPr/>
          </p:nvSpPr>
          <p:spPr bwMode="auto">
            <a:xfrm>
              <a:off x="6619" y="2355"/>
              <a:ext cx="2" cy="635"/>
            </a:xfrm>
            <a:custGeom>
              <a:avLst/>
              <a:gdLst/>
              <a:ahLst/>
              <a:cxnLst>
                <a:cxn ang="0">
                  <a:pos x="0" y="490"/>
                </a:cxn>
                <a:cxn ang="0">
                  <a:pos x="0" y="634"/>
                </a:cxn>
                <a:cxn ang="0">
                  <a:pos x="0" y="0"/>
                </a:cxn>
                <a:cxn ang="0">
                  <a:pos x="0" y="293"/>
                </a:cxn>
              </a:cxnLst>
              <a:rect l="0" t="0" r="r" b="b"/>
              <a:pathLst>
                <a:path h="635">
                  <a:moveTo>
                    <a:pt x="0" y="490"/>
                  </a:moveTo>
                  <a:lnTo>
                    <a:pt x="0" y="634"/>
                  </a:lnTo>
                  <a:moveTo>
                    <a:pt x="0" y="0"/>
                  </a:moveTo>
                  <a:lnTo>
                    <a:pt x="0" y="293"/>
                  </a:lnTo>
                </a:path>
              </a:pathLst>
            </a:custGeom>
            <a:noFill/>
            <a:ln w="9525">
              <a:solidFill>
                <a:srgbClr val="858585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docshape99"/>
            <p:cNvSpPr>
              <a:spLocks noChangeArrowheads="1"/>
            </p:cNvSpPr>
            <p:nvPr/>
          </p:nvSpPr>
          <p:spPr bwMode="auto">
            <a:xfrm>
              <a:off x="5222" y="2648"/>
              <a:ext cx="327" cy="197"/>
            </a:xfrm>
            <a:prstGeom prst="rect">
              <a:avLst/>
            </a:prstGeom>
            <a:solidFill>
              <a:srgbClr val="4F81B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docshape100"/>
            <p:cNvSpPr>
              <a:spLocks noChangeArrowheads="1"/>
            </p:cNvSpPr>
            <p:nvPr/>
          </p:nvSpPr>
          <p:spPr bwMode="auto">
            <a:xfrm>
              <a:off x="5548" y="2648"/>
              <a:ext cx="1628" cy="197"/>
            </a:xfrm>
            <a:prstGeom prst="rect">
              <a:avLst/>
            </a:prstGeom>
            <a:solidFill>
              <a:srgbClr val="C0504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docshape101"/>
            <p:cNvSpPr>
              <a:spLocks/>
            </p:cNvSpPr>
            <p:nvPr/>
          </p:nvSpPr>
          <p:spPr bwMode="auto">
            <a:xfrm>
              <a:off x="6619" y="1866"/>
              <a:ext cx="2093" cy="78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93"/>
                </a:cxn>
                <a:cxn ang="0">
                  <a:pos x="696" y="490"/>
                </a:cxn>
                <a:cxn ang="0">
                  <a:pos x="696" y="783"/>
                </a:cxn>
                <a:cxn ang="0">
                  <a:pos x="696" y="0"/>
                </a:cxn>
                <a:cxn ang="0">
                  <a:pos x="696" y="293"/>
                </a:cxn>
                <a:cxn ang="0">
                  <a:pos x="1397" y="490"/>
                </a:cxn>
                <a:cxn ang="0">
                  <a:pos x="1397" y="783"/>
                </a:cxn>
                <a:cxn ang="0">
                  <a:pos x="1397" y="0"/>
                </a:cxn>
                <a:cxn ang="0">
                  <a:pos x="1397" y="293"/>
                </a:cxn>
                <a:cxn ang="0">
                  <a:pos x="2093" y="490"/>
                </a:cxn>
                <a:cxn ang="0">
                  <a:pos x="2093" y="783"/>
                </a:cxn>
                <a:cxn ang="0">
                  <a:pos x="2093" y="0"/>
                </a:cxn>
                <a:cxn ang="0">
                  <a:pos x="2093" y="293"/>
                </a:cxn>
              </a:cxnLst>
              <a:rect l="0" t="0" r="r" b="b"/>
              <a:pathLst>
                <a:path w="2093" h="783">
                  <a:moveTo>
                    <a:pt x="0" y="0"/>
                  </a:moveTo>
                  <a:lnTo>
                    <a:pt x="0" y="293"/>
                  </a:lnTo>
                  <a:moveTo>
                    <a:pt x="696" y="490"/>
                  </a:moveTo>
                  <a:lnTo>
                    <a:pt x="696" y="783"/>
                  </a:lnTo>
                  <a:moveTo>
                    <a:pt x="696" y="0"/>
                  </a:moveTo>
                  <a:lnTo>
                    <a:pt x="696" y="293"/>
                  </a:lnTo>
                  <a:moveTo>
                    <a:pt x="1397" y="490"/>
                  </a:moveTo>
                  <a:lnTo>
                    <a:pt x="1397" y="783"/>
                  </a:lnTo>
                  <a:moveTo>
                    <a:pt x="1397" y="0"/>
                  </a:moveTo>
                  <a:lnTo>
                    <a:pt x="1397" y="293"/>
                  </a:lnTo>
                  <a:moveTo>
                    <a:pt x="2093" y="490"/>
                  </a:moveTo>
                  <a:lnTo>
                    <a:pt x="2093" y="783"/>
                  </a:lnTo>
                  <a:moveTo>
                    <a:pt x="2093" y="0"/>
                  </a:moveTo>
                  <a:lnTo>
                    <a:pt x="2093" y="293"/>
                  </a:lnTo>
                </a:path>
              </a:pathLst>
            </a:custGeom>
            <a:noFill/>
            <a:ln w="9525">
              <a:solidFill>
                <a:srgbClr val="858585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docshape102"/>
            <p:cNvSpPr>
              <a:spLocks noChangeArrowheads="1"/>
            </p:cNvSpPr>
            <p:nvPr/>
          </p:nvSpPr>
          <p:spPr bwMode="auto">
            <a:xfrm>
              <a:off x="5880" y="2159"/>
              <a:ext cx="3072" cy="197"/>
            </a:xfrm>
            <a:prstGeom prst="rect">
              <a:avLst/>
            </a:prstGeom>
            <a:solidFill>
              <a:srgbClr val="C0504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docshape103"/>
            <p:cNvSpPr>
              <a:spLocks/>
            </p:cNvSpPr>
            <p:nvPr/>
          </p:nvSpPr>
          <p:spPr bwMode="auto">
            <a:xfrm>
              <a:off x="6619" y="1376"/>
              <a:ext cx="1397" cy="2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93"/>
                </a:cxn>
                <a:cxn ang="0">
                  <a:pos x="696" y="0"/>
                </a:cxn>
                <a:cxn ang="0">
                  <a:pos x="696" y="293"/>
                </a:cxn>
                <a:cxn ang="0">
                  <a:pos x="1397" y="0"/>
                </a:cxn>
                <a:cxn ang="0">
                  <a:pos x="1397" y="293"/>
                </a:cxn>
              </a:cxnLst>
              <a:rect l="0" t="0" r="r" b="b"/>
              <a:pathLst>
                <a:path w="1397" h="293">
                  <a:moveTo>
                    <a:pt x="0" y="0"/>
                  </a:moveTo>
                  <a:lnTo>
                    <a:pt x="0" y="293"/>
                  </a:lnTo>
                  <a:moveTo>
                    <a:pt x="696" y="0"/>
                  </a:moveTo>
                  <a:lnTo>
                    <a:pt x="696" y="293"/>
                  </a:lnTo>
                  <a:moveTo>
                    <a:pt x="1397" y="0"/>
                  </a:moveTo>
                  <a:lnTo>
                    <a:pt x="1397" y="293"/>
                  </a:lnTo>
                </a:path>
              </a:pathLst>
            </a:custGeom>
            <a:noFill/>
            <a:ln w="9525">
              <a:solidFill>
                <a:srgbClr val="858585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docshape104"/>
            <p:cNvSpPr>
              <a:spLocks noChangeArrowheads="1"/>
            </p:cNvSpPr>
            <p:nvPr/>
          </p:nvSpPr>
          <p:spPr bwMode="auto">
            <a:xfrm>
              <a:off x="5956" y="1669"/>
              <a:ext cx="2573" cy="197"/>
            </a:xfrm>
            <a:prstGeom prst="rect">
              <a:avLst/>
            </a:prstGeom>
            <a:solidFill>
              <a:srgbClr val="C0504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docshape105"/>
            <p:cNvSpPr>
              <a:spLocks/>
            </p:cNvSpPr>
            <p:nvPr/>
          </p:nvSpPr>
          <p:spPr bwMode="auto">
            <a:xfrm>
              <a:off x="6619" y="887"/>
              <a:ext cx="3490" cy="78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93"/>
                </a:cxn>
                <a:cxn ang="0">
                  <a:pos x="696" y="0"/>
                </a:cxn>
                <a:cxn ang="0">
                  <a:pos x="696" y="293"/>
                </a:cxn>
                <a:cxn ang="0">
                  <a:pos x="1397" y="0"/>
                </a:cxn>
                <a:cxn ang="0">
                  <a:pos x="1397" y="293"/>
                </a:cxn>
                <a:cxn ang="0">
                  <a:pos x="2093" y="490"/>
                </a:cxn>
                <a:cxn ang="0">
                  <a:pos x="2093" y="783"/>
                </a:cxn>
                <a:cxn ang="0">
                  <a:pos x="2093" y="0"/>
                </a:cxn>
                <a:cxn ang="0">
                  <a:pos x="2093" y="293"/>
                </a:cxn>
                <a:cxn ang="0">
                  <a:pos x="2789" y="490"/>
                </a:cxn>
                <a:cxn ang="0">
                  <a:pos x="2789" y="783"/>
                </a:cxn>
                <a:cxn ang="0">
                  <a:pos x="2789" y="0"/>
                </a:cxn>
                <a:cxn ang="0">
                  <a:pos x="2789" y="293"/>
                </a:cxn>
                <a:cxn ang="0">
                  <a:pos x="3490" y="490"/>
                </a:cxn>
                <a:cxn ang="0">
                  <a:pos x="3490" y="783"/>
                </a:cxn>
                <a:cxn ang="0">
                  <a:pos x="3490" y="0"/>
                </a:cxn>
                <a:cxn ang="0">
                  <a:pos x="3490" y="293"/>
                </a:cxn>
              </a:cxnLst>
              <a:rect l="0" t="0" r="r" b="b"/>
              <a:pathLst>
                <a:path w="3490" h="783">
                  <a:moveTo>
                    <a:pt x="0" y="0"/>
                  </a:moveTo>
                  <a:lnTo>
                    <a:pt x="0" y="293"/>
                  </a:lnTo>
                  <a:moveTo>
                    <a:pt x="696" y="0"/>
                  </a:moveTo>
                  <a:lnTo>
                    <a:pt x="696" y="293"/>
                  </a:lnTo>
                  <a:moveTo>
                    <a:pt x="1397" y="0"/>
                  </a:moveTo>
                  <a:lnTo>
                    <a:pt x="1397" y="293"/>
                  </a:lnTo>
                  <a:moveTo>
                    <a:pt x="2093" y="490"/>
                  </a:moveTo>
                  <a:lnTo>
                    <a:pt x="2093" y="783"/>
                  </a:lnTo>
                  <a:moveTo>
                    <a:pt x="2093" y="0"/>
                  </a:moveTo>
                  <a:lnTo>
                    <a:pt x="2093" y="293"/>
                  </a:lnTo>
                  <a:moveTo>
                    <a:pt x="2789" y="490"/>
                  </a:moveTo>
                  <a:lnTo>
                    <a:pt x="2789" y="783"/>
                  </a:lnTo>
                  <a:moveTo>
                    <a:pt x="2789" y="0"/>
                  </a:moveTo>
                  <a:lnTo>
                    <a:pt x="2789" y="293"/>
                  </a:lnTo>
                  <a:moveTo>
                    <a:pt x="3490" y="490"/>
                  </a:moveTo>
                  <a:lnTo>
                    <a:pt x="3490" y="783"/>
                  </a:lnTo>
                  <a:moveTo>
                    <a:pt x="3490" y="0"/>
                  </a:moveTo>
                  <a:lnTo>
                    <a:pt x="3490" y="293"/>
                  </a:lnTo>
                </a:path>
              </a:pathLst>
            </a:custGeom>
            <a:noFill/>
            <a:ln w="9525">
              <a:solidFill>
                <a:srgbClr val="858585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docshape106"/>
            <p:cNvSpPr>
              <a:spLocks noChangeArrowheads="1"/>
            </p:cNvSpPr>
            <p:nvPr/>
          </p:nvSpPr>
          <p:spPr bwMode="auto">
            <a:xfrm>
              <a:off x="6432" y="1179"/>
              <a:ext cx="4224" cy="197"/>
            </a:xfrm>
            <a:prstGeom prst="rect">
              <a:avLst/>
            </a:prstGeom>
            <a:solidFill>
              <a:srgbClr val="C0504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docshape107"/>
            <p:cNvSpPr>
              <a:spLocks/>
            </p:cNvSpPr>
            <p:nvPr/>
          </p:nvSpPr>
          <p:spPr bwMode="auto">
            <a:xfrm>
              <a:off x="6619" y="543"/>
              <a:ext cx="2093" cy="14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7"/>
                </a:cxn>
                <a:cxn ang="0">
                  <a:pos x="696" y="0"/>
                </a:cxn>
                <a:cxn ang="0">
                  <a:pos x="696" y="147"/>
                </a:cxn>
                <a:cxn ang="0">
                  <a:pos x="1397" y="0"/>
                </a:cxn>
                <a:cxn ang="0">
                  <a:pos x="1397" y="147"/>
                </a:cxn>
                <a:cxn ang="0">
                  <a:pos x="2093" y="0"/>
                </a:cxn>
                <a:cxn ang="0">
                  <a:pos x="2093" y="147"/>
                </a:cxn>
              </a:cxnLst>
              <a:rect l="0" t="0" r="r" b="b"/>
              <a:pathLst>
                <a:path w="2093" h="147">
                  <a:moveTo>
                    <a:pt x="0" y="0"/>
                  </a:moveTo>
                  <a:lnTo>
                    <a:pt x="0" y="147"/>
                  </a:lnTo>
                  <a:moveTo>
                    <a:pt x="696" y="0"/>
                  </a:moveTo>
                  <a:lnTo>
                    <a:pt x="696" y="147"/>
                  </a:lnTo>
                  <a:moveTo>
                    <a:pt x="1397" y="0"/>
                  </a:moveTo>
                  <a:lnTo>
                    <a:pt x="1397" y="147"/>
                  </a:lnTo>
                  <a:moveTo>
                    <a:pt x="2093" y="0"/>
                  </a:moveTo>
                  <a:lnTo>
                    <a:pt x="2093" y="147"/>
                  </a:lnTo>
                </a:path>
              </a:pathLst>
            </a:custGeom>
            <a:noFill/>
            <a:ln w="9525">
              <a:solidFill>
                <a:srgbClr val="858585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docshape108"/>
            <p:cNvSpPr>
              <a:spLocks noChangeArrowheads="1"/>
            </p:cNvSpPr>
            <p:nvPr/>
          </p:nvSpPr>
          <p:spPr bwMode="auto">
            <a:xfrm>
              <a:off x="5899" y="690"/>
              <a:ext cx="2866" cy="197"/>
            </a:xfrm>
            <a:prstGeom prst="rect">
              <a:avLst/>
            </a:prstGeom>
            <a:solidFill>
              <a:srgbClr val="C0504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docshape109"/>
            <p:cNvSpPr>
              <a:spLocks/>
            </p:cNvSpPr>
            <p:nvPr/>
          </p:nvSpPr>
          <p:spPr bwMode="auto">
            <a:xfrm>
              <a:off x="7315" y="543"/>
              <a:ext cx="4886" cy="2447"/>
            </a:xfrm>
            <a:custGeom>
              <a:avLst/>
              <a:gdLst/>
              <a:ahLst/>
              <a:cxnLst>
                <a:cxn ang="0">
                  <a:pos x="0" y="2303"/>
                </a:cxn>
                <a:cxn ang="0">
                  <a:pos x="0" y="2447"/>
                </a:cxn>
                <a:cxn ang="0">
                  <a:pos x="701" y="2303"/>
                </a:cxn>
                <a:cxn ang="0">
                  <a:pos x="701" y="2447"/>
                </a:cxn>
                <a:cxn ang="0">
                  <a:pos x="1397" y="2303"/>
                </a:cxn>
                <a:cxn ang="0">
                  <a:pos x="1397" y="2447"/>
                </a:cxn>
                <a:cxn ang="0">
                  <a:pos x="2093" y="2303"/>
                </a:cxn>
                <a:cxn ang="0">
                  <a:pos x="2093" y="2447"/>
                </a:cxn>
                <a:cxn ang="0">
                  <a:pos x="2093" y="1813"/>
                </a:cxn>
                <a:cxn ang="0">
                  <a:pos x="2093" y="2106"/>
                </a:cxn>
                <a:cxn ang="0">
                  <a:pos x="2794" y="2303"/>
                </a:cxn>
                <a:cxn ang="0">
                  <a:pos x="2794" y="2447"/>
                </a:cxn>
                <a:cxn ang="0">
                  <a:pos x="2794" y="1813"/>
                </a:cxn>
                <a:cxn ang="0">
                  <a:pos x="2794" y="2106"/>
                </a:cxn>
                <a:cxn ang="0">
                  <a:pos x="3490" y="2303"/>
                </a:cxn>
                <a:cxn ang="0">
                  <a:pos x="3490" y="2447"/>
                </a:cxn>
                <a:cxn ang="0">
                  <a:pos x="3490" y="1813"/>
                </a:cxn>
                <a:cxn ang="0">
                  <a:pos x="3490" y="2106"/>
                </a:cxn>
                <a:cxn ang="0">
                  <a:pos x="4186" y="2303"/>
                </a:cxn>
                <a:cxn ang="0">
                  <a:pos x="4186" y="2447"/>
                </a:cxn>
                <a:cxn ang="0">
                  <a:pos x="4186" y="1813"/>
                </a:cxn>
                <a:cxn ang="0">
                  <a:pos x="4186" y="2106"/>
                </a:cxn>
                <a:cxn ang="0">
                  <a:pos x="4885" y="0"/>
                </a:cxn>
                <a:cxn ang="0">
                  <a:pos x="4885" y="2447"/>
                </a:cxn>
              </a:cxnLst>
              <a:rect l="0" t="0" r="r" b="b"/>
              <a:pathLst>
                <a:path w="4886" h="2447">
                  <a:moveTo>
                    <a:pt x="0" y="2303"/>
                  </a:moveTo>
                  <a:lnTo>
                    <a:pt x="0" y="2447"/>
                  </a:lnTo>
                  <a:moveTo>
                    <a:pt x="701" y="2303"/>
                  </a:moveTo>
                  <a:lnTo>
                    <a:pt x="701" y="2447"/>
                  </a:lnTo>
                  <a:moveTo>
                    <a:pt x="1397" y="2303"/>
                  </a:moveTo>
                  <a:lnTo>
                    <a:pt x="1397" y="2447"/>
                  </a:lnTo>
                  <a:moveTo>
                    <a:pt x="2093" y="2303"/>
                  </a:moveTo>
                  <a:lnTo>
                    <a:pt x="2093" y="2447"/>
                  </a:lnTo>
                  <a:moveTo>
                    <a:pt x="2093" y="1813"/>
                  </a:moveTo>
                  <a:lnTo>
                    <a:pt x="2093" y="2106"/>
                  </a:lnTo>
                  <a:moveTo>
                    <a:pt x="2794" y="2303"/>
                  </a:moveTo>
                  <a:lnTo>
                    <a:pt x="2794" y="2447"/>
                  </a:lnTo>
                  <a:moveTo>
                    <a:pt x="2794" y="1813"/>
                  </a:moveTo>
                  <a:lnTo>
                    <a:pt x="2794" y="2106"/>
                  </a:lnTo>
                  <a:moveTo>
                    <a:pt x="3490" y="2303"/>
                  </a:moveTo>
                  <a:lnTo>
                    <a:pt x="3490" y="2447"/>
                  </a:lnTo>
                  <a:moveTo>
                    <a:pt x="3490" y="1813"/>
                  </a:moveTo>
                  <a:lnTo>
                    <a:pt x="3490" y="2106"/>
                  </a:lnTo>
                  <a:moveTo>
                    <a:pt x="4186" y="2303"/>
                  </a:moveTo>
                  <a:lnTo>
                    <a:pt x="4186" y="2447"/>
                  </a:lnTo>
                  <a:moveTo>
                    <a:pt x="4186" y="1813"/>
                  </a:moveTo>
                  <a:lnTo>
                    <a:pt x="4186" y="2106"/>
                  </a:lnTo>
                  <a:moveTo>
                    <a:pt x="4885" y="0"/>
                  </a:moveTo>
                  <a:lnTo>
                    <a:pt x="4885" y="2447"/>
                  </a:lnTo>
                </a:path>
              </a:pathLst>
            </a:custGeom>
            <a:noFill/>
            <a:ln w="9525">
              <a:solidFill>
                <a:srgbClr val="858585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docshape110"/>
            <p:cNvSpPr>
              <a:spLocks noChangeArrowheads="1"/>
            </p:cNvSpPr>
            <p:nvPr/>
          </p:nvSpPr>
          <p:spPr bwMode="auto">
            <a:xfrm>
              <a:off x="7176" y="2648"/>
              <a:ext cx="4978" cy="197"/>
            </a:xfrm>
            <a:prstGeom prst="rect">
              <a:avLst/>
            </a:prstGeom>
            <a:solidFill>
              <a:srgbClr val="9BBA5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" name="docshape111"/>
            <p:cNvSpPr>
              <a:spLocks/>
            </p:cNvSpPr>
            <p:nvPr/>
          </p:nvSpPr>
          <p:spPr bwMode="auto">
            <a:xfrm>
              <a:off x="9408" y="1866"/>
              <a:ext cx="2093" cy="2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93"/>
                </a:cxn>
                <a:cxn ang="0">
                  <a:pos x="701" y="0"/>
                </a:cxn>
                <a:cxn ang="0">
                  <a:pos x="701" y="293"/>
                </a:cxn>
                <a:cxn ang="0">
                  <a:pos x="1397" y="0"/>
                </a:cxn>
                <a:cxn ang="0">
                  <a:pos x="1397" y="293"/>
                </a:cxn>
                <a:cxn ang="0">
                  <a:pos x="2093" y="0"/>
                </a:cxn>
                <a:cxn ang="0">
                  <a:pos x="2093" y="293"/>
                </a:cxn>
              </a:cxnLst>
              <a:rect l="0" t="0" r="r" b="b"/>
              <a:pathLst>
                <a:path w="2093" h="293">
                  <a:moveTo>
                    <a:pt x="0" y="0"/>
                  </a:moveTo>
                  <a:lnTo>
                    <a:pt x="0" y="293"/>
                  </a:lnTo>
                  <a:moveTo>
                    <a:pt x="701" y="0"/>
                  </a:moveTo>
                  <a:lnTo>
                    <a:pt x="701" y="293"/>
                  </a:lnTo>
                  <a:moveTo>
                    <a:pt x="1397" y="0"/>
                  </a:moveTo>
                  <a:lnTo>
                    <a:pt x="1397" y="293"/>
                  </a:lnTo>
                  <a:moveTo>
                    <a:pt x="2093" y="0"/>
                  </a:moveTo>
                  <a:lnTo>
                    <a:pt x="2093" y="293"/>
                  </a:lnTo>
                </a:path>
              </a:pathLst>
            </a:custGeom>
            <a:noFill/>
            <a:ln w="9525">
              <a:solidFill>
                <a:srgbClr val="858585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docshape112"/>
            <p:cNvSpPr>
              <a:spLocks noChangeArrowheads="1"/>
            </p:cNvSpPr>
            <p:nvPr/>
          </p:nvSpPr>
          <p:spPr bwMode="auto">
            <a:xfrm>
              <a:off x="8952" y="2159"/>
              <a:ext cx="3250" cy="197"/>
            </a:xfrm>
            <a:prstGeom prst="rect">
              <a:avLst/>
            </a:prstGeom>
            <a:solidFill>
              <a:srgbClr val="9BBA5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" name="docshape113"/>
            <p:cNvSpPr>
              <a:spLocks/>
            </p:cNvSpPr>
            <p:nvPr/>
          </p:nvSpPr>
          <p:spPr bwMode="auto">
            <a:xfrm>
              <a:off x="10804" y="1376"/>
              <a:ext cx="696" cy="2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93"/>
                </a:cxn>
                <a:cxn ang="0">
                  <a:pos x="696" y="0"/>
                </a:cxn>
                <a:cxn ang="0">
                  <a:pos x="696" y="293"/>
                </a:cxn>
              </a:cxnLst>
              <a:rect l="0" t="0" r="r" b="b"/>
              <a:pathLst>
                <a:path w="696" h="293">
                  <a:moveTo>
                    <a:pt x="0" y="0"/>
                  </a:moveTo>
                  <a:lnTo>
                    <a:pt x="0" y="293"/>
                  </a:lnTo>
                  <a:moveTo>
                    <a:pt x="696" y="0"/>
                  </a:moveTo>
                  <a:lnTo>
                    <a:pt x="696" y="293"/>
                  </a:lnTo>
                </a:path>
              </a:pathLst>
            </a:custGeom>
            <a:noFill/>
            <a:ln w="9525">
              <a:solidFill>
                <a:srgbClr val="858585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" name="docshape114"/>
            <p:cNvSpPr>
              <a:spLocks noChangeArrowheads="1"/>
            </p:cNvSpPr>
            <p:nvPr/>
          </p:nvSpPr>
          <p:spPr bwMode="auto">
            <a:xfrm>
              <a:off x="8529" y="1669"/>
              <a:ext cx="3672" cy="197"/>
            </a:xfrm>
            <a:prstGeom prst="rect">
              <a:avLst/>
            </a:prstGeom>
            <a:solidFill>
              <a:srgbClr val="9BBA5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" name="docshape115"/>
            <p:cNvSpPr>
              <a:spLocks/>
            </p:cNvSpPr>
            <p:nvPr/>
          </p:nvSpPr>
          <p:spPr bwMode="auto">
            <a:xfrm>
              <a:off x="10804" y="887"/>
              <a:ext cx="696" cy="2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93"/>
                </a:cxn>
                <a:cxn ang="0">
                  <a:pos x="696" y="0"/>
                </a:cxn>
                <a:cxn ang="0">
                  <a:pos x="696" y="293"/>
                </a:cxn>
              </a:cxnLst>
              <a:rect l="0" t="0" r="r" b="b"/>
              <a:pathLst>
                <a:path w="696" h="293">
                  <a:moveTo>
                    <a:pt x="0" y="0"/>
                  </a:moveTo>
                  <a:lnTo>
                    <a:pt x="0" y="293"/>
                  </a:lnTo>
                  <a:moveTo>
                    <a:pt x="696" y="0"/>
                  </a:moveTo>
                  <a:lnTo>
                    <a:pt x="696" y="293"/>
                  </a:lnTo>
                </a:path>
              </a:pathLst>
            </a:custGeom>
            <a:noFill/>
            <a:ln w="9525">
              <a:solidFill>
                <a:srgbClr val="858585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" name="docshape116"/>
            <p:cNvSpPr>
              <a:spLocks noChangeArrowheads="1"/>
            </p:cNvSpPr>
            <p:nvPr/>
          </p:nvSpPr>
          <p:spPr bwMode="auto">
            <a:xfrm>
              <a:off x="10656" y="1179"/>
              <a:ext cx="1546" cy="197"/>
            </a:xfrm>
            <a:prstGeom prst="rect">
              <a:avLst/>
            </a:prstGeom>
            <a:solidFill>
              <a:srgbClr val="9BBA5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" name="docshape117"/>
            <p:cNvSpPr>
              <a:spLocks/>
            </p:cNvSpPr>
            <p:nvPr/>
          </p:nvSpPr>
          <p:spPr bwMode="auto">
            <a:xfrm>
              <a:off x="9408" y="543"/>
              <a:ext cx="2093" cy="14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7"/>
                </a:cxn>
                <a:cxn ang="0">
                  <a:pos x="701" y="0"/>
                </a:cxn>
                <a:cxn ang="0">
                  <a:pos x="701" y="147"/>
                </a:cxn>
                <a:cxn ang="0">
                  <a:pos x="1397" y="0"/>
                </a:cxn>
                <a:cxn ang="0">
                  <a:pos x="1397" y="147"/>
                </a:cxn>
                <a:cxn ang="0">
                  <a:pos x="2093" y="0"/>
                </a:cxn>
                <a:cxn ang="0">
                  <a:pos x="2093" y="147"/>
                </a:cxn>
              </a:cxnLst>
              <a:rect l="0" t="0" r="r" b="b"/>
              <a:pathLst>
                <a:path w="2093" h="147">
                  <a:moveTo>
                    <a:pt x="0" y="0"/>
                  </a:moveTo>
                  <a:lnTo>
                    <a:pt x="0" y="147"/>
                  </a:lnTo>
                  <a:moveTo>
                    <a:pt x="701" y="0"/>
                  </a:moveTo>
                  <a:lnTo>
                    <a:pt x="701" y="147"/>
                  </a:lnTo>
                  <a:moveTo>
                    <a:pt x="1397" y="0"/>
                  </a:moveTo>
                  <a:lnTo>
                    <a:pt x="1397" y="147"/>
                  </a:lnTo>
                  <a:moveTo>
                    <a:pt x="2093" y="0"/>
                  </a:moveTo>
                  <a:lnTo>
                    <a:pt x="2093" y="147"/>
                  </a:lnTo>
                </a:path>
              </a:pathLst>
            </a:custGeom>
            <a:noFill/>
            <a:ln w="9525">
              <a:solidFill>
                <a:srgbClr val="858585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" name="docshape118"/>
            <p:cNvSpPr>
              <a:spLocks noChangeArrowheads="1"/>
            </p:cNvSpPr>
            <p:nvPr/>
          </p:nvSpPr>
          <p:spPr bwMode="auto">
            <a:xfrm>
              <a:off x="8764" y="690"/>
              <a:ext cx="3423" cy="197"/>
            </a:xfrm>
            <a:prstGeom prst="rect">
              <a:avLst/>
            </a:prstGeom>
            <a:solidFill>
              <a:srgbClr val="9BBA5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" name="docshape119"/>
            <p:cNvSpPr>
              <a:spLocks/>
            </p:cNvSpPr>
            <p:nvPr/>
          </p:nvSpPr>
          <p:spPr bwMode="auto">
            <a:xfrm>
              <a:off x="12153" y="690"/>
              <a:ext cx="48" cy="2156"/>
            </a:xfrm>
            <a:custGeom>
              <a:avLst/>
              <a:gdLst/>
              <a:ahLst/>
              <a:cxnLst>
                <a:cxn ang="0">
                  <a:pos x="48" y="1959"/>
                </a:cxn>
                <a:cxn ang="0">
                  <a:pos x="0" y="1959"/>
                </a:cxn>
                <a:cxn ang="0">
                  <a:pos x="0" y="2156"/>
                </a:cxn>
                <a:cxn ang="0">
                  <a:pos x="48" y="2156"/>
                </a:cxn>
                <a:cxn ang="0">
                  <a:pos x="48" y="1959"/>
                </a:cxn>
                <a:cxn ang="0">
                  <a:pos x="48" y="0"/>
                </a:cxn>
                <a:cxn ang="0">
                  <a:pos x="33" y="0"/>
                </a:cxn>
                <a:cxn ang="0">
                  <a:pos x="33" y="197"/>
                </a:cxn>
                <a:cxn ang="0">
                  <a:pos x="48" y="197"/>
                </a:cxn>
                <a:cxn ang="0">
                  <a:pos x="48" y="0"/>
                </a:cxn>
              </a:cxnLst>
              <a:rect l="0" t="0" r="r" b="b"/>
              <a:pathLst>
                <a:path w="48" h="2156">
                  <a:moveTo>
                    <a:pt x="48" y="1959"/>
                  </a:moveTo>
                  <a:lnTo>
                    <a:pt x="0" y="1959"/>
                  </a:lnTo>
                  <a:lnTo>
                    <a:pt x="0" y="2156"/>
                  </a:lnTo>
                  <a:lnTo>
                    <a:pt x="48" y="2156"/>
                  </a:lnTo>
                  <a:lnTo>
                    <a:pt x="48" y="1959"/>
                  </a:lnTo>
                  <a:close/>
                  <a:moveTo>
                    <a:pt x="48" y="0"/>
                  </a:moveTo>
                  <a:lnTo>
                    <a:pt x="33" y="0"/>
                  </a:lnTo>
                  <a:lnTo>
                    <a:pt x="33" y="197"/>
                  </a:lnTo>
                  <a:lnTo>
                    <a:pt x="48" y="197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8063A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" name="docshape120"/>
            <p:cNvSpPr>
              <a:spLocks/>
            </p:cNvSpPr>
            <p:nvPr/>
          </p:nvSpPr>
          <p:spPr bwMode="auto">
            <a:xfrm>
              <a:off x="5159" y="543"/>
              <a:ext cx="7042" cy="2511"/>
            </a:xfrm>
            <a:custGeom>
              <a:avLst/>
              <a:gdLst/>
              <a:ahLst/>
              <a:cxnLst>
                <a:cxn ang="0">
                  <a:pos x="64" y="2447"/>
                </a:cxn>
                <a:cxn ang="0">
                  <a:pos x="7041" y="2447"/>
                </a:cxn>
                <a:cxn ang="0">
                  <a:pos x="64" y="2447"/>
                </a:cxn>
                <a:cxn ang="0">
                  <a:pos x="64" y="2511"/>
                </a:cxn>
                <a:cxn ang="0">
                  <a:pos x="759" y="2447"/>
                </a:cxn>
                <a:cxn ang="0">
                  <a:pos x="759" y="2511"/>
                </a:cxn>
                <a:cxn ang="0">
                  <a:pos x="1460" y="2447"/>
                </a:cxn>
                <a:cxn ang="0">
                  <a:pos x="1460" y="2511"/>
                </a:cxn>
                <a:cxn ang="0">
                  <a:pos x="2156" y="2447"/>
                </a:cxn>
                <a:cxn ang="0">
                  <a:pos x="2156" y="2511"/>
                </a:cxn>
                <a:cxn ang="0">
                  <a:pos x="2857" y="2447"/>
                </a:cxn>
                <a:cxn ang="0">
                  <a:pos x="2857" y="2511"/>
                </a:cxn>
                <a:cxn ang="0">
                  <a:pos x="3553" y="2447"/>
                </a:cxn>
                <a:cxn ang="0">
                  <a:pos x="3553" y="2511"/>
                </a:cxn>
                <a:cxn ang="0">
                  <a:pos x="4249" y="2447"/>
                </a:cxn>
                <a:cxn ang="0">
                  <a:pos x="4249" y="2511"/>
                </a:cxn>
                <a:cxn ang="0">
                  <a:pos x="4950" y="2447"/>
                </a:cxn>
                <a:cxn ang="0">
                  <a:pos x="4950" y="2511"/>
                </a:cxn>
                <a:cxn ang="0">
                  <a:pos x="5646" y="2447"/>
                </a:cxn>
                <a:cxn ang="0">
                  <a:pos x="5646" y="2511"/>
                </a:cxn>
                <a:cxn ang="0">
                  <a:pos x="6342" y="2447"/>
                </a:cxn>
                <a:cxn ang="0">
                  <a:pos x="6342" y="2511"/>
                </a:cxn>
                <a:cxn ang="0">
                  <a:pos x="7041" y="2447"/>
                </a:cxn>
                <a:cxn ang="0">
                  <a:pos x="7041" y="2511"/>
                </a:cxn>
                <a:cxn ang="0">
                  <a:pos x="64" y="2447"/>
                </a:cxn>
                <a:cxn ang="0">
                  <a:pos x="64" y="0"/>
                </a:cxn>
                <a:cxn ang="0">
                  <a:pos x="0" y="2447"/>
                </a:cxn>
                <a:cxn ang="0">
                  <a:pos x="64" y="2447"/>
                </a:cxn>
                <a:cxn ang="0">
                  <a:pos x="0" y="1957"/>
                </a:cxn>
                <a:cxn ang="0">
                  <a:pos x="64" y="1957"/>
                </a:cxn>
                <a:cxn ang="0">
                  <a:pos x="0" y="1467"/>
                </a:cxn>
                <a:cxn ang="0">
                  <a:pos x="64" y="1467"/>
                </a:cxn>
                <a:cxn ang="0">
                  <a:pos x="0" y="978"/>
                </a:cxn>
                <a:cxn ang="0">
                  <a:pos x="64" y="978"/>
                </a:cxn>
                <a:cxn ang="0">
                  <a:pos x="0" y="488"/>
                </a:cxn>
                <a:cxn ang="0">
                  <a:pos x="64" y="488"/>
                </a:cxn>
                <a:cxn ang="0">
                  <a:pos x="0" y="0"/>
                </a:cxn>
                <a:cxn ang="0">
                  <a:pos x="64" y="0"/>
                </a:cxn>
              </a:cxnLst>
              <a:rect l="0" t="0" r="r" b="b"/>
              <a:pathLst>
                <a:path w="7042" h="2511">
                  <a:moveTo>
                    <a:pt x="64" y="2447"/>
                  </a:moveTo>
                  <a:lnTo>
                    <a:pt x="7041" y="2447"/>
                  </a:lnTo>
                  <a:moveTo>
                    <a:pt x="64" y="2447"/>
                  </a:moveTo>
                  <a:lnTo>
                    <a:pt x="64" y="2511"/>
                  </a:lnTo>
                  <a:moveTo>
                    <a:pt x="759" y="2447"/>
                  </a:moveTo>
                  <a:lnTo>
                    <a:pt x="759" y="2511"/>
                  </a:lnTo>
                  <a:moveTo>
                    <a:pt x="1460" y="2447"/>
                  </a:moveTo>
                  <a:lnTo>
                    <a:pt x="1460" y="2511"/>
                  </a:lnTo>
                  <a:moveTo>
                    <a:pt x="2156" y="2447"/>
                  </a:moveTo>
                  <a:lnTo>
                    <a:pt x="2156" y="2511"/>
                  </a:lnTo>
                  <a:moveTo>
                    <a:pt x="2857" y="2447"/>
                  </a:moveTo>
                  <a:lnTo>
                    <a:pt x="2857" y="2511"/>
                  </a:lnTo>
                  <a:moveTo>
                    <a:pt x="3553" y="2447"/>
                  </a:moveTo>
                  <a:lnTo>
                    <a:pt x="3553" y="2511"/>
                  </a:lnTo>
                  <a:moveTo>
                    <a:pt x="4249" y="2447"/>
                  </a:moveTo>
                  <a:lnTo>
                    <a:pt x="4249" y="2511"/>
                  </a:lnTo>
                  <a:moveTo>
                    <a:pt x="4950" y="2447"/>
                  </a:moveTo>
                  <a:lnTo>
                    <a:pt x="4950" y="2511"/>
                  </a:lnTo>
                  <a:moveTo>
                    <a:pt x="5646" y="2447"/>
                  </a:moveTo>
                  <a:lnTo>
                    <a:pt x="5646" y="2511"/>
                  </a:lnTo>
                  <a:moveTo>
                    <a:pt x="6342" y="2447"/>
                  </a:moveTo>
                  <a:lnTo>
                    <a:pt x="6342" y="2511"/>
                  </a:lnTo>
                  <a:moveTo>
                    <a:pt x="7041" y="2447"/>
                  </a:moveTo>
                  <a:lnTo>
                    <a:pt x="7041" y="2511"/>
                  </a:lnTo>
                  <a:moveTo>
                    <a:pt x="64" y="2447"/>
                  </a:moveTo>
                  <a:lnTo>
                    <a:pt x="64" y="0"/>
                  </a:lnTo>
                  <a:moveTo>
                    <a:pt x="0" y="2447"/>
                  </a:moveTo>
                  <a:lnTo>
                    <a:pt x="64" y="2447"/>
                  </a:lnTo>
                  <a:moveTo>
                    <a:pt x="0" y="1957"/>
                  </a:moveTo>
                  <a:lnTo>
                    <a:pt x="64" y="1957"/>
                  </a:lnTo>
                  <a:moveTo>
                    <a:pt x="0" y="1467"/>
                  </a:moveTo>
                  <a:lnTo>
                    <a:pt x="64" y="1467"/>
                  </a:lnTo>
                  <a:moveTo>
                    <a:pt x="0" y="978"/>
                  </a:moveTo>
                  <a:lnTo>
                    <a:pt x="64" y="978"/>
                  </a:lnTo>
                  <a:moveTo>
                    <a:pt x="0" y="488"/>
                  </a:moveTo>
                  <a:lnTo>
                    <a:pt x="64" y="488"/>
                  </a:lnTo>
                  <a:moveTo>
                    <a:pt x="0" y="0"/>
                  </a:moveTo>
                  <a:lnTo>
                    <a:pt x="64" y="0"/>
                  </a:lnTo>
                </a:path>
              </a:pathLst>
            </a:custGeom>
            <a:noFill/>
            <a:ln w="9525">
              <a:solidFill>
                <a:srgbClr val="858585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" name="docshape121"/>
            <p:cNvSpPr>
              <a:spLocks noChangeArrowheads="1"/>
            </p:cNvSpPr>
            <p:nvPr/>
          </p:nvSpPr>
          <p:spPr bwMode="auto">
            <a:xfrm>
              <a:off x="12743" y="1309"/>
              <a:ext cx="110" cy="110"/>
            </a:xfrm>
            <a:prstGeom prst="rect">
              <a:avLst/>
            </a:prstGeom>
            <a:solidFill>
              <a:srgbClr val="4F81B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docshape122"/>
            <p:cNvSpPr>
              <a:spLocks noChangeArrowheads="1"/>
            </p:cNvSpPr>
            <p:nvPr/>
          </p:nvSpPr>
          <p:spPr bwMode="auto">
            <a:xfrm>
              <a:off x="12743" y="1671"/>
              <a:ext cx="110" cy="110"/>
            </a:xfrm>
            <a:prstGeom prst="rect">
              <a:avLst/>
            </a:prstGeom>
            <a:solidFill>
              <a:srgbClr val="C0504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" name="docshape123"/>
            <p:cNvSpPr>
              <a:spLocks noChangeArrowheads="1"/>
            </p:cNvSpPr>
            <p:nvPr/>
          </p:nvSpPr>
          <p:spPr bwMode="auto">
            <a:xfrm>
              <a:off x="12743" y="2033"/>
              <a:ext cx="110" cy="110"/>
            </a:xfrm>
            <a:prstGeom prst="rect">
              <a:avLst/>
            </a:prstGeom>
            <a:solidFill>
              <a:srgbClr val="9BBA5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" name="docshape124"/>
            <p:cNvSpPr>
              <a:spLocks noChangeArrowheads="1"/>
            </p:cNvSpPr>
            <p:nvPr/>
          </p:nvSpPr>
          <p:spPr bwMode="auto">
            <a:xfrm>
              <a:off x="12743" y="2394"/>
              <a:ext cx="110" cy="110"/>
            </a:xfrm>
            <a:prstGeom prst="rect">
              <a:avLst/>
            </a:prstGeom>
            <a:solidFill>
              <a:srgbClr val="8063A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" name="docshape125"/>
            <p:cNvSpPr>
              <a:spLocks noChangeArrowheads="1"/>
            </p:cNvSpPr>
            <p:nvPr/>
          </p:nvSpPr>
          <p:spPr bwMode="auto">
            <a:xfrm>
              <a:off x="3309" y="323"/>
              <a:ext cx="11064" cy="3168"/>
            </a:xfrm>
            <a:prstGeom prst="rect">
              <a:avLst/>
            </a:prstGeom>
            <a:noFill/>
            <a:ln w="9525">
              <a:solidFill>
                <a:srgbClr val="858585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" name="docshape126"/>
            <p:cNvSpPr txBox="1">
              <a:spLocks noChangeArrowheads="1"/>
            </p:cNvSpPr>
            <p:nvPr/>
          </p:nvSpPr>
          <p:spPr bwMode="auto">
            <a:xfrm>
              <a:off x="3595" y="642"/>
              <a:ext cx="1624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Общее количество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docshape127"/>
            <p:cNvSpPr txBox="1">
              <a:spLocks noChangeArrowheads="1"/>
            </p:cNvSpPr>
            <p:nvPr/>
          </p:nvSpPr>
          <p:spPr bwMode="auto">
            <a:xfrm>
              <a:off x="5457" y="705"/>
              <a:ext cx="23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55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docshape128"/>
            <p:cNvSpPr txBox="1">
              <a:spLocks noChangeArrowheads="1"/>
            </p:cNvSpPr>
            <p:nvPr/>
          </p:nvSpPr>
          <p:spPr bwMode="auto">
            <a:xfrm>
              <a:off x="7177" y="705"/>
              <a:ext cx="33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233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docshape129"/>
            <p:cNvSpPr txBox="1">
              <a:spLocks noChangeArrowheads="1"/>
            </p:cNvSpPr>
            <p:nvPr/>
          </p:nvSpPr>
          <p:spPr bwMode="auto">
            <a:xfrm>
              <a:off x="10322" y="705"/>
              <a:ext cx="33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278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docshape130"/>
            <p:cNvSpPr txBox="1">
              <a:spLocks noChangeArrowheads="1"/>
            </p:cNvSpPr>
            <p:nvPr/>
          </p:nvSpPr>
          <p:spPr bwMode="auto">
            <a:xfrm>
              <a:off x="12206" y="705"/>
              <a:ext cx="12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1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docshape131"/>
            <p:cNvSpPr txBox="1">
              <a:spLocks noChangeArrowheads="1"/>
            </p:cNvSpPr>
            <p:nvPr/>
          </p:nvSpPr>
          <p:spPr bwMode="auto">
            <a:xfrm>
              <a:off x="3987" y="1132"/>
              <a:ext cx="1223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Без категории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docshape132"/>
            <p:cNvSpPr txBox="1">
              <a:spLocks noChangeArrowheads="1"/>
            </p:cNvSpPr>
            <p:nvPr/>
          </p:nvSpPr>
          <p:spPr bwMode="auto">
            <a:xfrm>
              <a:off x="5722" y="1195"/>
              <a:ext cx="23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18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docshape133"/>
            <p:cNvSpPr txBox="1">
              <a:spLocks noChangeArrowheads="1"/>
            </p:cNvSpPr>
            <p:nvPr/>
          </p:nvSpPr>
          <p:spPr bwMode="auto">
            <a:xfrm>
              <a:off x="8440" y="1195"/>
              <a:ext cx="23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63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docshape134"/>
            <p:cNvSpPr txBox="1">
              <a:spLocks noChangeArrowheads="1"/>
            </p:cNvSpPr>
            <p:nvPr/>
          </p:nvSpPr>
          <p:spPr bwMode="auto">
            <a:xfrm>
              <a:off x="11326" y="1195"/>
              <a:ext cx="23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23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docshape135"/>
            <p:cNvSpPr txBox="1">
              <a:spLocks noChangeArrowheads="1"/>
            </p:cNvSpPr>
            <p:nvPr/>
          </p:nvSpPr>
          <p:spPr bwMode="auto">
            <a:xfrm>
              <a:off x="4576" y="1703"/>
              <a:ext cx="352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СЗД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docshape136"/>
            <p:cNvSpPr txBox="1">
              <a:spLocks noChangeArrowheads="1"/>
            </p:cNvSpPr>
            <p:nvPr/>
          </p:nvSpPr>
          <p:spPr bwMode="auto">
            <a:xfrm>
              <a:off x="5538" y="1684"/>
              <a:ext cx="12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4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docshape137"/>
            <p:cNvSpPr txBox="1">
              <a:spLocks noChangeArrowheads="1"/>
            </p:cNvSpPr>
            <p:nvPr/>
          </p:nvSpPr>
          <p:spPr bwMode="auto">
            <a:xfrm>
              <a:off x="7139" y="1684"/>
              <a:ext cx="23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14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docshape138"/>
            <p:cNvSpPr txBox="1">
              <a:spLocks noChangeArrowheads="1"/>
            </p:cNvSpPr>
            <p:nvPr/>
          </p:nvSpPr>
          <p:spPr bwMode="auto">
            <a:xfrm>
              <a:off x="10261" y="1684"/>
              <a:ext cx="23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20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8" name="docshape139"/>
            <p:cNvSpPr txBox="1">
              <a:spLocks noChangeArrowheads="1"/>
            </p:cNvSpPr>
            <p:nvPr/>
          </p:nvSpPr>
          <p:spPr bwMode="auto">
            <a:xfrm>
              <a:off x="4379" y="2112"/>
              <a:ext cx="640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Первая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docshape140"/>
            <p:cNvSpPr txBox="1">
              <a:spLocks noChangeArrowheads="1"/>
            </p:cNvSpPr>
            <p:nvPr/>
          </p:nvSpPr>
          <p:spPr bwMode="auto">
            <a:xfrm>
              <a:off x="5448" y="2174"/>
              <a:ext cx="23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26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0" name="docshape141"/>
            <p:cNvSpPr txBox="1">
              <a:spLocks noChangeArrowheads="1"/>
            </p:cNvSpPr>
            <p:nvPr/>
          </p:nvSpPr>
          <p:spPr bwMode="auto">
            <a:xfrm>
              <a:off x="7261" y="2174"/>
              <a:ext cx="33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121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" name="docshape142"/>
            <p:cNvSpPr txBox="1">
              <a:spLocks noChangeArrowheads="1"/>
            </p:cNvSpPr>
            <p:nvPr/>
          </p:nvSpPr>
          <p:spPr bwMode="auto">
            <a:xfrm>
              <a:off x="10420" y="2174"/>
              <a:ext cx="33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128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docshape143"/>
            <p:cNvSpPr txBox="1">
              <a:spLocks noChangeArrowheads="1"/>
            </p:cNvSpPr>
            <p:nvPr/>
          </p:nvSpPr>
          <p:spPr bwMode="auto">
            <a:xfrm>
              <a:off x="12904" y="1275"/>
              <a:ext cx="1295" cy="1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Минимальный</a:t>
              </a:r>
              <a:endPara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Низкий</a:t>
              </a:r>
              <a:endPara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Средний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Высокий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docshape144"/>
            <p:cNvSpPr txBox="1">
              <a:spLocks noChangeArrowheads="1"/>
            </p:cNvSpPr>
            <p:nvPr/>
          </p:nvSpPr>
          <p:spPr bwMode="auto">
            <a:xfrm>
              <a:off x="4369" y="2656"/>
              <a:ext cx="8050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612775" algn="l"/>
                  <a:tab pos="1198563" algn="l"/>
                  <a:tab pos="3263900" algn="l"/>
                  <a:tab pos="5032375" algn="r"/>
                </a:tabLst>
              </a:pPr>
              <a:r>
                <a:rPr kumimoji="0" lang="ru-RU" sz="1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Высшая	   7	35	             107                                                          1 	                 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" name="docshape145"/>
            <p:cNvSpPr txBox="1">
              <a:spLocks noChangeArrowheads="1"/>
            </p:cNvSpPr>
            <p:nvPr/>
          </p:nvSpPr>
          <p:spPr bwMode="auto">
            <a:xfrm>
              <a:off x="5102" y="3161"/>
              <a:ext cx="264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0%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" name="docshape146"/>
            <p:cNvSpPr txBox="1">
              <a:spLocks noChangeArrowheads="1"/>
            </p:cNvSpPr>
            <p:nvPr/>
          </p:nvSpPr>
          <p:spPr bwMode="auto">
            <a:xfrm>
              <a:off x="5749" y="3161"/>
              <a:ext cx="6697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42913" algn="l"/>
                  <a:tab pos="885825" algn="l"/>
                  <a:tab pos="1330325" algn="l"/>
                  <a:tab pos="1773238" algn="l"/>
                  <a:tab pos="2216150" algn="l"/>
                  <a:tab pos="2659063" algn="l"/>
                  <a:tab pos="3101975" algn="l"/>
                  <a:tab pos="3544888" algn="l"/>
                  <a:tab pos="3956050" algn="l"/>
                </a:tabLst>
              </a:pPr>
              <a:r>
                <a:rPr kumimoji="0" lang="ru-RU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10%	20%	30%	40%	50%	60%	70%	80%	90%	100%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66" name="Рисунок 65" descr="Z:\Лого ТИРОиПК\логотип ТИРОиПК синий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0392" y="116632"/>
            <a:ext cx="899592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3024336" cy="648072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Диагностика предметных и методических компетенций</a:t>
            </a:r>
            <a:endParaRPr lang="ru-RU" sz="1600" dirty="0"/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179512" y="980728"/>
          <a:ext cx="3024336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/>
          <p:nvPr/>
        </p:nvGraphicFramePr>
        <p:xfrm>
          <a:off x="3275856" y="116632"/>
          <a:ext cx="5760640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/>
          <p:nvPr/>
        </p:nvGraphicFramePr>
        <p:xfrm>
          <a:off x="3275856" y="3645024"/>
          <a:ext cx="5760640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Направления индивидуальной профессиональной траектории учителя</a:t>
            </a:r>
            <a:endParaRPr lang="ru-RU" sz="2400" dirty="0">
              <a:solidFill>
                <a:srgbClr val="C00000"/>
              </a:solidFill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251520" y="836712"/>
          <a:ext cx="8712968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79512" y="188640"/>
            <a:ext cx="8784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Bahnschrift SemiLight SemiConde" pitchFamily="34" charset="0"/>
                <a:cs typeface="Times New Roman" pitchFamily="18" charset="0"/>
              </a:rPr>
              <a:t>Схема выстраивания индивидуального маршрута профессионального развития педагога </a:t>
            </a:r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0" y="548680"/>
          <a:ext cx="8929718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Схема 9"/>
          <p:cNvGraphicFramePr/>
          <p:nvPr/>
        </p:nvGraphicFramePr>
        <p:xfrm>
          <a:off x="2987824" y="2780928"/>
          <a:ext cx="2952328" cy="223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8" name="Прямая соединительная линия 87"/>
          <p:cNvCxnSpPr/>
          <p:nvPr/>
        </p:nvCxnSpPr>
        <p:spPr>
          <a:xfrm flipH="1">
            <a:off x="4572001" y="1052736"/>
            <a:ext cx="72008" cy="554461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7" y="188640"/>
            <a:ext cx="8388424" cy="504056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2400" b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Система образования – </a:t>
            </a: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самый большой </a:t>
            </a:r>
            <a:r>
              <a:rPr lang="ru-RU" sz="2400" b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элемент социальной сферы </a:t>
            </a: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Республики Тыва</a:t>
            </a:r>
            <a:endParaRPr lang="ru-RU" sz="2400" b="1" dirty="0">
              <a:solidFill>
                <a:srgbClr val="C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/>
        </p:nvSpPr>
        <p:spPr>
          <a:xfrm>
            <a:off x="1063593" y="901798"/>
            <a:ext cx="5254353" cy="29077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6" name="Подзаголовок 2"/>
          <p:cNvSpPr>
            <a:spLocks noGrp="1"/>
          </p:cNvSpPr>
          <p:nvPr/>
        </p:nvSpPr>
        <p:spPr>
          <a:xfrm>
            <a:off x="1644688" y="3688153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graphicFrame>
        <p:nvGraphicFramePr>
          <p:cNvPr id="95" name="Объект 94"/>
          <p:cNvGraphicFramePr>
            <a:graphicFrameLocks noChangeAspect="1"/>
          </p:cNvGraphicFramePr>
          <p:nvPr>
            <p:extLst/>
          </p:nvPr>
        </p:nvGraphicFramePr>
        <p:xfrm>
          <a:off x="937311" y="8172739"/>
          <a:ext cx="935038" cy="649288"/>
        </p:xfrm>
        <a:graphic>
          <a:graphicData uri="http://schemas.openxmlformats.org/presentationml/2006/ole">
            <p:oleObj spid="_x0000_s69634" name="Visio" r:id="rId4" imgW="1350010" imgH="937260" progId="">
              <p:embed/>
            </p:oleObj>
          </a:graphicData>
        </a:graphic>
      </p:graphicFrame>
      <p:grpSp>
        <p:nvGrpSpPr>
          <p:cNvPr id="8" name="Группа 85"/>
          <p:cNvGrpSpPr/>
          <p:nvPr/>
        </p:nvGrpSpPr>
        <p:grpSpPr>
          <a:xfrm>
            <a:off x="467550" y="4995821"/>
            <a:ext cx="4383359" cy="1440000"/>
            <a:chOff x="395536" y="4725144"/>
            <a:chExt cx="4383359" cy="1284431"/>
          </a:xfrm>
        </p:grpSpPr>
        <p:grpSp>
          <p:nvGrpSpPr>
            <p:cNvPr id="11" name="Группа 85"/>
            <p:cNvGrpSpPr/>
            <p:nvPr/>
          </p:nvGrpSpPr>
          <p:grpSpPr>
            <a:xfrm>
              <a:off x="395536" y="4725144"/>
              <a:ext cx="4383359" cy="1284431"/>
              <a:chOff x="345257" y="5165699"/>
              <a:chExt cx="4383359" cy="1284431"/>
            </a:xfrm>
          </p:grpSpPr>
          <p:sp>
            <p:nvSpPr>
              <p:cNvPr id="52" name="Freeform 1268"/>
              <p:cNvSpPr>
                <a:spLocks/>
              </p:cNvSpPr>
              <p:nvPr/>
            </p:nvSpPr>
            <p:spPr bwMode="auto">
              <a:xfrm>
                <a:off x="439623" y="5211880"/>
                <a:ext cx="4252913" cy="1238250"/>
              </a:xfrm>
              <a:custGeom>
                <a:avLst/>
                <a:gdLst/>
                <a:ahLst/>
                <a:cxnLst>
                  <a:cxn ang="0">
                    <a:pos x="510" y="0"/>
                  </a:cxn>
                  <a:cxn ang="0">
                    <a:pos x="562" y="10"/>
                  </a:cxn>
                  <a:cxn ang="0">
                    <a:pos x="604" y="43"/>
                  </a:cxn>
                  <a:cxn ang="0">
                    <a:pos x="627" y="91"/>
                  </a:cxn>
                  <a:cxn ang="0">
                    <a:pos x="720" y="117"/>
                  </a:cxn>
                  <a:cxn ang="0">
                    <a:pos x="723" y="43"/>
                  </a:cxn>
                  <a:cxn ang="0">
                    <a:pos x="746" y="12"/>
                  </a:cxn>
                  <a:cxn ang="0">
                    <a:pos x="783" y="0"/>
                  </a:cxn>
                  <a:cxn ang="0">
                    <a:pos x="2211" y="2"/>
                  </a:cxn>
                  <a:cxn ang="0">
                    <a:pos x="2258" y="25"/>
                  </a:cxn>
                  <a:cxn ang="0">
                    <a:pos x="2291" y="66"/>
                  </a:cxn>
                  <a:cxn ang="0">
                    <a:pos x="2303" y="118"/>
                  </a:cxn>
                  <a:cxn ang="0">
                    <a:pos x="2335" y="129"/>
                  </a:cxn>
                  <a:cxn ang="0">
                    <a:pos x="2389" y="163"/>
                  </a:cxn>
                  <a:cxn ang="0">
                    <a:pos x="2465" y="255"/>
                  </a:cxn>
                  <a:cxn ang="0">
                    <a:pos x="2532" y="305"/>
                  </a:cxn>
                  <a:cxn ang="0">
                    <a:pos x="2599" y="349"/>
                  </a:cxn>
                  <a:cxn ang="0">
                    <a:pos x="2649" y="412"/>
                  </a:cxn>
                  <a:cxn ang="0">
                    <a:pos x="2676" y="490"/>
                  </a:cxn>
                  <a:cxn ang="0">
                    <a:pos x="2677" y="572"/>
                  </a:cxn>
                  <a:cxn ang="0">
                    <a:pos x="2651" y="646"/>
                  </a:cxn>
                  <a:cxn ang="0">
                    <a:pos x="2606" y="707"/>
                  </a:cxn>
                  <a:cxn ang="0">
                    <a:pos x="2546" y="753"/>
                  </a:cxn>
                  <a:cxn ang="0">
                    <a:pos x="2472" y="777"/>
                  </a:cxn>
                  <a:cxn ang="0">
                    <a:pos x="2393" y="777"/>
                  </a:cxn>
                  <a:cxn ang="0">
                    <a:pos x="2323" y="755"/>
                  </a:cxn>
                  <a:cxn ang="0">
                    <a:pos x="2263" y="714"/>
                  </a:cxn>
                  <a:cxn ang="0">
                    <a:pos x="257" y="687"/>
                  </a:cxn>
                  <a:cxn ang="0">
                    <a:pos x="175" y="675"/>
                  </a:cxn>
                  <a:cxn ang="0">
                    <a:pos x="105" y="638"/>
                  </a:cxn>
                  <a:cxn ang="0">
                    <a:pos x="49" y="582"/>
                  </a:cxn>
                  <a:cxn ang="0">
                    <a:pos x="12" y="511"/>
                  </a:cxn>
                  <a:cxn ang="0">
                    <a:pos x="0" y="430"/>
                  </a:cxn>
                  <a:cxn ang="0">
                    <a:pos x="2" y="91"/>
                  </a:cxn>
                  <a:cxn ang="0">
                    <a:pos x="25" y="43"/>
                  </a:cxn>
                  <a:cxn ang="0">
                    <a:pos x="66" y="12"/>
                  </a:cxn>
                  <a:cxn ang="0">
                    <a:pos x="118" y="0"/>
                  </a:cxn>
                </a:cxnLst>
                <a:rect l="0" t="0" r="r" b="b"/>
                <a:pathLst>
                  <a:path w="2679" h="780">
                    <a:moveTo>
                      <a:pt x="118" y="0"/>
                    </a:moveTo>
                    <a:lnTo>
                      <a:pt x="510" y="0"/>
                    </a:lnTo>
                    <a:lnTo>
                      <a:pt x="538" y="2"/>
                    </a:lnTo>
                    <a:lnTo>
                      <a:pt x="562" y="10"/>
                    </a:lnTo>
                    <a:lnTo>
                      <a:pt x="584" y="25"/>
                    </a:lnTo>
                    <a:lnTo>
                      <a:pt x="604" y="43"/>
                    </a:lnTo>
                    <a:lnTo>
                      <a:pt x="617" y="65"/>
                    </a:lnTo>
                    <a:lnTo>
                      <a:pt x="627" y="91"/>
                    </a:lnTo>
                    <a:lnTo>
                      <a:pt x="629" y="117"/>
                    </a:lnTo>
                    <a:lnTo>
                      <a:pt x="720" y="117"/>
                    </a:lnTo>
                    <a:lnTo>
                      <a:pt x="720" y="63"/>
                    </a:lnTo>
                    <a:lnTo>
                      <a:pt x="723" y="43"/>
                    </a:lnTo>
                    <a:lnTo>
                      <a:pt x="732" y="25"/>
                    </a:lnTo>
                    <a:lnTo>
                      <a:pt x="746" y="12"/>
                    </a:lnTo>
                    <a:lnTo>
                      <a:pt x="764" y="2"/>
                    </a:lnTo>
                    <a:lnTo>
                      <a:pt x="783" y="0"/>
                    </a:lnTo>
                    <a:lnTo>
                      <a:pt x="2184" y="0"/>
                    </a:lnTo>
                    <a:lnTo>
                      <a:pt x="2211" y="2"/>
                    </a:lnTo>
                    <a:lnTo>
                      <a:pt x="2236" y="12"/>
                    </a:lnTo>
                    <a:lnTo>
                      <a:pt x="2258" y="25"/>
                    </a:lnTo>
                    <a:lnTo>
                      <a:pt x="2277" y="43"/>
                    </a:lnTo>
                    <a:lnTo>
                      <a:pt x="2291" y="66"/>
                    </a:lnTo>
                    <a:lnTo>
                      <a:pt x="2300" y="91"/>
                    </a:lnTo>
                    <a:lnTo>
                      <a:pt x="2303" y="118"/>
                    </a:lnTo>
                    <a:lnTo>
                      <a:pt x="2303" y="121"/>
                    </a:lnTo>
                    <a:lnTo>
                      <a:pt x="2335" y="129"/>
                    </a:lnTo>
                    <a:lnTo>
                      <a:pt x="2363" y="144"/>
                    </a:lnTo>
                    <a:lnTo>
                      <a:pt x="2389" y="163"/>
                    </a:lnTo>
                    <a:lnTo>
                      <a:pt x="2411" y="188"/>
                    </a:lnTo>
                    <a:lnTo>
                      <a:pt x="2465" y="255"/>
                    </a:lnTo>
                    <a:lnTo>
                      <a:pt x="2494" y="292"/>
                    </a:lnTo>
                    <a:lnTo>
                      <a:pt x="2532" y="305"/>
                    </a:lnTo>
                    <a:lnTo>
                      <a:pt x="2568" y="325"/>
                    </a:lnTo>
                    <a:lnTo>
                      <a:pt x="2599" y="349"/>
                    </a:lnTo>
                    <a:lnTo>
                      <a:pt x="2627" y="379"/>
                    </a:lnTo>
                    <a:lnTo>
                      <a:pt x="2649" y="412"/>
                    </a:lnTo>
                    <a:lnTo>
                      <a:pt x="2666" y="450"/>
                    </a:lnTo>
                    <a:lnTo>
                      <a:pt x="2676" y="490"/>
                    </a:lnTo>
                    <a:lnTo>
                      <a:pt x="2679" y="532"/>
                    </a:lnTo>
                    <a:lnTo>
                      <a:pt x="2677" y="572"/>
                    </a:lnTo>
                    <a:lnTo>
                      <a:pt x="2667" y="611"/>
                    </a:lnTo>
                    <a:lnTo>
                      <a:pt x="2651" y="646"/>
                    </a:lnTo>
                    <a:lnTo>
                      <a:pt x="2632" y="679"/>
                    </a:lnTo>
                    <a:lnTo>
                      <a:pt x="2606" y="707"/>
                    </a:lnTo>
                    <a:lnTo>
                      <a:pt x="2579" y="732"/>
                    </a:lnTo>
                    <a:lnTo>
                      <a:pt x="2546" y="753"/>
                    </a:lnTo>
                    <a:lnTo>
                      <a:pt x="2509" y="767"/>
                    </a:lnTo>
                    <a:lnTo>
                      <a:pt x="2472" y="777"/>
                    </a:lnTo>
                    <a:lnTo>
                      <a:pt x="2432" y="780"/>
                    </a:lnTo>
                    <a:lnTo>
                      <a:pt x="2393" y="777"/>
                    </a:lnTo>
                    <a:lnTo>
                      <a:pt x="2357" y="769"/>
                    </a:lnTo>
                    <a:lnTo>
                      <a:pt x="2323" y="755"/>
                    </a:lnTo>
                    <a:lnTo>
                      <a:pt x="2291" y="737"/>
                    </a:lnTo>
                    <a:lnTo>
                      <a:pt x="2263" y="714"/>
                    </a:lnTo>
                    <a:lnTo>
                      <a:pt x="2239" y="687"/>
                    </a:lnTo>
                    <a:lnTo>
                      <a:pt x="257" y="687"/>
                    </a:lnTo>
                    <a:lnTo>
                      <a:pt x="215" y="685"/>
                    </a:lnTo>
                    <a:lnTo>
                      <a:pt x="175" y="675"/>
                    </a:lnTo>
                    <a:lnTo>
                      <a:pt x="138" y="659"/>
                    </a:lnTo>
                    <a:lnTo>
                      <a:pt x="105" y="638"/>
                    </a:lnTo>
                    <a:lnTo>
                      <a:pt x="75" y="612"/>
                    </a:lnTo>
                    <a:lnTo>
                      <a:pt x="49" y="582"/>
                    </a:lnTo>
                    <a:lnTo>
                      <a:pt x="27" y="549"/>
                    </a:lnTo>
                    <a:lnTo>
                      <a:pt x="12" y="511"/>
                    </a:lnTo>
                    <a:lnTo>
                      <a:pt x="2" y="471"/>
                    </a:lnTo>
                    <a:lnTo>
                      <a:pt x="0" y="430"/>
                    </a:lnTo>
                    <a:lnTo>
                      <a:pt x="0" y="118"/>
                    </a:lnTo>
                    <a:lnTo>
                      <a:pt x="2" y="91"/>
                    </a:lnTo>
                    <a:lnTo>
                      <a:pt x="12" y="66"/>
                    </a:lnTo>
                    <a:lnTo>
                      <a:pt x="25" y="43"/>
                    </a:lnTo>
                    <a:lnTo>
                      <a:pt x="43" y="25"/>
                    </a:lnTo>
                    <a:lnTo>
                      <a:pt x="66" y="12"/>
                    </a:lnTo>
                    <a:lnTo>
                      <a:pt x="91" y="2"/>
                    </a:lnTo>
                    <a:lnTo>
                      <a:pt x="118" y="0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61" name="Freeform 428"/>
              <p:cNvSpPr>
                <a:spLocks/>
              </p:cNvSpPr>
              <p:nvPr/>
            </p:nvSpPr>
            <p:spPr bwMode="auto">
              <a:xfrm>
                <a:off x="1478733" y="5171139"/>
                <a:ext cx="304800" cy="371475"/>
              </a:xfrm>
              <a:custGeom>
                <a:avLst/>
                <a:gdLst/>
                <a:ahLst/>
                <a:cxnLst>
                  <a:cxn ang="0">
                    <a:pos x="63" y="0"/>
                  </a:cxn>
                  <a:cxn ang="0">
                    <a:pos x="192" y="0"/>
                  </a:cxn>
                  <a:cxn ang="0">
                    <a:pos x="192" y="234"/>
                  </a:cxn>
                  <a:cxn ang="0">
                    <a:pos x="0" y="234"/>
                  </a:cxn>
                  <a:cxn ang="0">
                    <a:pos x="0" y="63"/>
                  </a:cxn>
                  <a:cxn ang="0">
                    <a:pos x="3" y="43"/>
                  </a:cxn>
                  <a:cxn ang="0">
                    <a:pos x="12" y="25"/>
                  </a:cxn>
                  <a:cxn ang="0">
                    <a:pos x="25" y="12"/>
                  </a:cxn>
                  <a:cxn ang="0">
                    <a:pos x="43" y="3"/>
                  </a:cxn>
                  <a:cxn ang="0">
                    <a:pos x="63" y="0"/>
                  </a:cxn>
                </a:cxnLst>
                <a:rect l="0" t="0" r="r" b="b"/>
                <a:pathLst>
                  <a:path w="192" h="234">
                    <a:moveTo>
                      <a:pt x="63" y="0"/>
                    </a:moveTo>
                    <a:lnTo>
                      <a:pt x="192" y="0"/>
                    </a:lnTo>
                    <a:lnTo>
                      <a:pt x="192" y="234"/>
                    </a:lnTo>
                    <a:lnTo>
                      <a:pt x="0" y="234"/>
                    </a:lnTo>
                    <a:lnTo>
                      <a:pt x="0" y="63"/>
                    </a:lnTo>
                    <a:lnTo>
                      <a:pt x="3" y="43"/>
                    </a:lnTo>
                    <a:lnTo>
                      <a:pt x="12" y="25"/>
                    </a:lnTo>
                    <a:lnTo>
                      <a:pt x="25" y="12"/>
                    </a:lnTo>
                    <a:lnTo>
                      <a:pt x="43" y="3"/>
                    </a:lnTo>
                    <a:lnTo>
                      <a:pt x="63" y="0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53" name="Freeform 1270"/>
              <p:cNvSpPr>
                <a:spLocks/>
              </p:cNvSpPr>
              <p:nvPr/>
            </p:nvSpPr>
            <p:spPr bwMode="auto">
              <a:xfrm>
                <a:off x="713557" y="5355477"/>
                <a:ext cx="3683000" cy="9048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035" y="0"/>
                  </a:cxn>
                  <a:cxn ang="0">
                    <a:pos x="2069" y="3"/>
                  </a:cxn>
                  <a:cxn ang="0">
                    <a:pos x="2100" y="12"/>
                  </a:cxn>
                  <a:cxn ang="0">
                    <a:pos x="2129" y="27"/>
                  </a:cxn>
                  <a:cxn ang="0">
                    <a:pos x="2156" y="46"/>
                  </a:cxn>
                  <a:cxn ang="0">
                    <a:pos x="2179" y="71"/>
                  </a:cxn>
                  <a:cxn ang="0">
                    <a:pos x="2301" y="225"/>
                  </a:cxn>
                  <a:cxn ang="0">
                    <a:pos x="2313" y="246"/>
                  </a:cxn>
                  <a:cxn ang="0">
                    <a:pos x="2320" y="270"/>
                  </a:cxn>
                  <a:cxn ang="0">
                    <a:pos x="2320" y="294"/>
                  </a:cxn>
                  <a:cxn ang="0">
                    <a:pos x="2314" y="318"/>
                  </a:cxn>
                  <a:cxn ang="0">
                    <a:pos x="2301" y="340"/>
                  </a:cxn>
                  <a:cxn ang="0">
                    <a:pos x="2179" y="499"/>
                  </a:cxn>
                  <a:cxn ang="0">
                    <a:pos x="2156" y="524"/>
                  </a:cxn>
                  <a:cxn ang="0">
                    <a:pos x="2129" y="544"/>
                  </a:cxn>
                  <a:cxn ang="0">
                    <a:pos x="2099" y="558"/>
                  </a:cxn>
                  <a:cxn ang="0">
                    <a:pos x="2068" y="568"/>
                  </a:cxn>
                  <a:cxn ang="0">
                    <a:pos x="2034" y="570"/>
                  </a:cxn>
                  <a:cxn ang="0">
                    <a:pos x="258" y="570"/>
                  </a:cxn>
                  <a:cxn ang="0">
                    <a:pos x="216" y="568"/>
                  </a:cxn>
                  <a:cxn ang="0">
                    <a:pos x="176" y="558"/>
                  </a:cxn>
                  <a:cxn ang="0">
                    <a:pos x="139" y="542"/>
                  </a:cxn>
                  <a:cxn ang="0">
                    <a:pos x="106" y="521"/>
                  </a:cxn>
                  <a:cxn ang="0">
                    <a:pos x="76" y="495"/>
                  </a:cxn>
                  <a:cxn ang="0">
                    <a:pos x="50" y="465"/>
                  </a:cxn>
                  <a:cxn ang="0">
                    <a:pos x="28" y="431"/>
                  </a:cxn>
                  <a:cxn ang="0">
                    <a:pos x="13" y="394"/>
                  </a:cxn>
                  <a:cxn ang="0">
                    <a:pos x="3" y="354"/>
                  </a:cxn>
                  <a:cxn ang="0">
                    <a:pos x="0" y="313"/>
                  </a:cxn>
                  <a:cxn ang="0">
                    <a:pos x="0" y="0"/>
                  </a:cxn>
                </a:cxnLst>
                <a:rect l="0" t="0" r="r" b="b"/>
                <a:pathLst>
                  <a:path w="2320" h="570">
                    <a:moveTo>
                      <a:pt x="0" y="0"/>
                    </a:moveTo>
                    <a:lnTo>
                      <a:pt x="2035" y="0"/>
                    </a:lnTo>
                    <a:lnTo>
                      <a:pt x="2069" y="3"/>
                    </a:lnTo>
                    <a:lnTo>
                      <a:pt x="2100" y="12"/>
                    </a:lnTo>
                    <a:lnTo>
                      <a:pt x="2129" y="27"/>
                    </a:lnTo>
                    <a:lnTo>
                      <a:pt x="2156" y="46"/>
                    </a:lnTo>
                    <a:lnTo>
                      <a:pt x="2179" y="71"/>
                    </a:lnTo>
                    <a:lnTo>
                      <a:pt x="2301" y="225"/>
                    </a:lnTo>
                    <a:lnTo>
                      <a:pt x="2313" y="246"/>
                    </a:lnTo>
                    <a:lnTo>
                      <a:pt x="2320" y="270"/>
                    </a:lnTo>
                    <a:lnTo>
                      <a:pt x="2320" y="294"/>
                    </a:lnTo>
                    <a:lnTo>
                      <a:pt x="2314" y="318"/>
                    </a:lnTo>
                    <a:lnTo>
                      <a:pt x="2301" y="340"/>
                    </a:lnTo>
                    <a:lnTo>
                      <a:pt x="2179" y="499"/>
                    </a:lnTo>
                    <a:lnTo>
                      <a:pt x="2156" y="524"/>
                    </a:lnTo>
                    <a:lnTo>
                      <a:pt x="2129" y="544"/>
                    </a:lnTo>
                    <a:lnTo>
                      <a:pt x="2099" y="558"/>
                    </a:lnTo>
                    <a:lnTo>
                      <a:pt x="2068" y="568"/>
                    </a:lnTo>
                    <a:lnTo>
                      <a:pt x="2034" y="570"/>
                    </a:lnTo>
                    <a:lnTo>
                      <a:pt x="258" y="570"/>
                    </a:lnTo>
                    <a:lnTo>
                      <a:pt x="216" y="568"/>
                    </a:lnTo>
                    <a:lnTo>
                      <a:pt x="176" y="558"/>
                    </a:lnTo>
                    <a:lnTo>
                      <a:pt x="139" y="542"/>
                    </a:lnTo>
                    <a:lnTo>
                      <a:pt x="106" y="521"/>
                    </a:lnTo>
                    <a:lnTo>
                      <a:pt x="76" y="495"/>
                    </a:lnTo>
                    <a:lnTo>
                      <a:pt x="50" y="465"/>
                    </a:lnTo>
                    <a:lnTo>
                      <a:pt x="28" y="431"/>
                    </a:lnTo>
                    <a:lnTo>
                      <a:pt x="13" y="394"/>
                    </a:lnTo>
                    <a:lnTo>
                      <a:pt x="3" y="354"/>
                    </a:lnTo>
                    <a:lnTo>
                      <a:pt x="0" y="313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54" name="Freeform 1271"/>
              <p:cNvSpPr>
                <a:spLocks/>
              </p:cNvSpPr>
              <p:nvPr/>
            </p:nvSpPr>
            <p:spPr bwMode="auto">
              <a:xfrm>
                <a:off x="345257" y="5169740"/>
                <a:ext cx="1409700" cy="1090613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510" y="0"/>
                  </a:cxn>
                  <a:cxn ang="0">
                    <a:pos x="538" y="2"/>
                  </a:cxn>
                  <a:cxn ang="0">
                    <a:pos x="562" y="10"/>
                  </a:cxn>
                  <a:cxn ang="0">
                    <a:pos x="585" y="25"/>
                  </a:cxn>
                  <a:cxn ang="0">
                    <a:pos x="604" y="43"/>
                  </a:cxn>
                  <a:cxn ang="0">
                    <a:pos x="617" y="65"/>
                  </a:cxn>
                  <a:cxn ang="0">
                    <a:pos x="627" y="91"/>
                  </a:cxn>
                  <a:cxn ang="0">
                    <a:pos x="629" y="118"/>
                  </a:cxn>
                  <a:cxn ang="0">
                    <a:pos x="629" y="430"/>
                  </a:cxn>
                  <a:cxn ang="0">
                    <a:pos x="633" y="471"/>
                  </a:cxn>
                  <a:cxn ang="0">
                    <a:pos x="642" y="511"/>
                  </a:cxn>
                  <a:cxn ang="0">
                    <a:pos x="658" y="548"/>
                  </a:cxn>
                  <a:cxn ang="0">
                    <a:pos x="679" y="582"/>
                  </a:cxn>
                  <a:cxn ang="0">
                    <a:pos x="706" y="612"/>
                  </a:cxn>
                  <a:cxn ang="0">
                    <a:pos x="735" y="638"/>
                  </a:cxn>
                  <a:cxn ang="0">
                    <a:pos x="769" y="659"/>
                  </a:cxn>
                  <a:cxn ang="0">
                    <a:pos x="806" y="675"/>
                  </a:cxn>
                  <a:cxn ang="0">
                    <a:pos x="845" y="685"/>
                  </a:cxn>
                  <a:cxn ang="0">
                    <a:pos x="888" y="687"/>
                  </a:cxn>
                  <a:cxn ang="0">
                    <a:pos x="257" y="687"/>
                  </a:cxn>
                  <a:cxn ang="0">
                    <a:pos x="215" y="685"/>
                  </a:cxn>
                  <a:cxn ang="0">
                    <a:pos x="175" y="675"/>
                  </a:cxn>
                  <a:cxn ang="0">
                    <a:pos x="138" y="659"/>
                  </a:cxn>
                  <a:cxn ang="0">
                    <a:pos x="105" y="638"/>
                  </a:cxn>
                  <a:cxn ang="0">
                    <a:pos x="75" y="612"/>
                  </a:cxn>
                  <a:cxn ang="0">
                    <a:pos x="49" y="582"/>
                  </a:cxn>
                  <a:cxn ang="0">
                    <a:pos x="27" y="548"/>
                  </a:cxn>
                  <a:cxn ang="0">
                    <a:pos x="12" y="511"/>
                  </a:cxn>
                  <a:cxn ang="0">
                    <a:pos x="2" y="471"/>
                  </a:cxn>
                  <a:cxn ang="0">
                    <a:pos x="0" y="430"/>
                  </a:cxn>
                  <a:cxn ang="0">
                    <a:pos x="0" y="118"/>
                  </a:cxn>
                  <a:cxn ang="0">
                    <a:pos x="2" y="91"/>
                  </a:cxn>
                  <a:cxn ang="0">
                    <a:pos x="10" y="65"/>
                  </a:cxn>
                  <a:cxn ang="0">
                    <a:pos x="25" y="43"/>
                  </a:cxn>
                  <a:cxn ang="0">
                    <a:pos x="43" y="25"/>
                  </a:cxn>
                  <a:cxn ang="0">
                    <a:pos x="65" y="10"/>
                  </a:cxn>
                  <a:cxn ang="0">
                    <a:pos x="91" y="2"/>
                  </a:cxn>
                  <a:cxn ang="0">
                    <a:pos x="118" y="0"/>
                  </a:cxn>
                </a:cxnLst>
                <a:rect l="0" t="0" r="r" b="b"/>
                <a:pathLst>
                  <a:path w="888" h="687">
                    <a:moveTo>
                      <a:pt x="118" y="0"/>
                    </a:moveTo>
                    <a:lnTo>
                      <a:pt x="510" y="0"/>
                    </a:lnTo>
                    <a:lnTo>
                      <a:pt x="538" y="2"/>
                    </a:lnTo>
                    <a:lnTo>
                      <a:pt x="562" y="10"/>
                    </a:lnTo>
                    <a:lnTo>
                      <a:pt x="585" y="25"/>
                    </a:lnTo>
                    <a:lnTo>
                      <a:pt x="604" y="43"/>
                    </a:lnTo>
                    <a:lnTo>
                      <a:pt x="617" y="65"/>
                    </a:lnTo>
                    <a:lnTo>
                      <a:pt x="627" y="91"/>
                    </a:lnTo>
                    <a:lnTo>
                      <a:pt x="629" y="118"/>
                    </a:lnTo>
                    <a:lnTo>
                      <a:pt x="629" y="430"/>
                    </a:lnTo>
                    <a:lnTo>
                      <a:pt x="633" y="471"/>
                    </a:lnTo>
                    <a:lnTo>
                      <a:pt x="642" y="511"/>
                    </a:lnTo>
                    <a:lnTo>
                      <a:pt x="658" y="548"/>
                    </a:lnTo>
                    <a:lnTo>
                      <a:pt x="679" y="582"/>
                    </a:lnTo>
                    <a:lnTo>
                      <a:pt x="706" y="612"/>
                    </a:lnTo>
                    <a:lnTo>
                      <a:pt x="735" y="638"/>
                    </a:lnTo>
                    <a:lnTo>
                      <a:pt x="769" y="659"/>
                    </a:lnTo>
                    <a:lnTo>
                      <a:pt x="806" y="675"/>
                    </a:lnTo>
                    <a:lnTo>
                      <a:pt x="845" y="685"/>
                    </a:lnTo>
                    <a:lnTo>
                      <a:pt x="888" y="687"/>
                    </a:lnTo>
                    <a:lnTo>
                      <a:pt x="257" y="687"/>
                    </a:lnTo>
                    <a:lnTo>
                      <a:pt x="215" y="685"/>
                    </a:lnTo>
                    <a:lnTo>
                      <a:pt x="175" y="675"/>
                    </a:lnTo>
                    <a:lnTo>
                      <a:pt x="138" y="659"/>
                    </a:lnTo>
                    <a:lnTo>
                      <a:pt x="105" y="638"/>
                    </a:lnTo>
                    <a:lnTo>
                      <a:pt x="75" y="612"/>
                    </a:lnTo>
                    <a:lnTo>
                      <a:pt x="49" y="582"/>
                    </a:lnTo>
                    <a:lnTo>
                      <a:pt x="27" y="548"/>
                    </a:lnTo>
                    <a:lnTo>
                      <a:pt x="12" y="511"/>
                    </a:lnTo>
                    <a:lnTo>
                      <a:pt x="2" y="471"/>
                    </a:lnTo>
                    <a:lnTo>
                      <a:pt x="0" y="430"/>
                    </a:lnTo>
                    <a:lnTo>
                      <a:pt x="0" y="118"/>
                    </a:lnTo>
                    <a:lnTo>
                      <a:pt x="2" y="91"/>
                    </a:lnTo>
                    <a:lnTo>
                      <a:pt x="10" y="65"/>
                    </a:lnTo>
                    <a:lnTo>
                      <a:pt x="25" y="43"/>
                    </a:lnTo>
                    <a:lnTo>
                      <a:pt x="43" y="25"/>
                    </a:lnTo>
                    <a:lnTo>
                      <a:pt x="65" y="10"/>
                    </a:lnTo>
                    <a:lnTo>
                      <a:pt x="91" y="2"/>
                    </a:lnTo>
                    <a:lnTo>
                      <a:pt x="118" y="0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55" name="Freeform 1272"/>
              <p:cNvSpPr>
                <a:spLocks/>
              </p:cNvSpPr>
              <p:nvPr/>
            </p:nvSpPr>
            <p:spPr bwMode="auto">
              <a:xfrm>
                <a:off x="1343795" y="5355477"/>
                <a:ext cx="496888" cy="9048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6" y="0"/>
                  </a:cxn>
                  <a:cxn ang="0">
                    <a:pos x="56" y="313"/>
                  </a:cxn>
                  <a:cxn ang="0">
                    <a:pos x="60" y="354"/>
                  </a:cxn>
                  <a:cxn ang="0">
                    <a:pos x="69" y="394"/>
                  </a:cxn>
                  <a:cxn ang="0">
                    <a:pos x="85" y="431"/>
                  </a:cxn>
                  <a:cxn ang="0">
                    <a:pos x="106" y="465"/>
                  </a:cxn>
                  <a:cxn ang="0">
                    <a:pos x="131" y="495"/>
                  </a:cxn>
                  <a:cxn ang="0">
                    <a:pos x="161" y="521"/>
                  </a:cxn>
                  <a:cxn ang="0">
                    <a:pos x="195" y="542"/>
                  </a:cxn>
                  <a:cxn ang="0">
                    <a:pos x="232" y="558"/>
                  </a:cxn>
                  <a:cxn ang="0">
                    <a:pos x="272" y="568"/>
                  </a:cxn>
                  <a:cxn ang="0">
                    <a:pos x="313" y="570"/>
                  </a:cxn>
                  <a:cxn ang="0">
                    <a:pos x="259" y="570"/>
                  </a:cxn>
                  <a:cxn ang="0">
                    <a:pos x="217" y="568"/>
                  </a:cxn>
                  <a:cxn ang="0">
                    <a:pos x="177" y="558"/>
                  </a:cxn>
                  <a:cxn ang="0">
                    <a:pos x="140" y="542"/>
                  </a:cxn>
                  <a:cxn ang="0">
                    <a:pos x="106" y="521"/>
                  </a:cxn>
                  <a:cxn ang="0">
                    <a:pos x="77" y="495"/>
                  </a:cxn>
                  <a:cxn ang="0">
                    <a:pos x="50" y="465"/>
                  </a:cxn>
                  <a:cxn ang="0">
                    <a:pos x="29" y="431"/>
                  </a:cxn>
                  <a:cxn ang="0">
                    <a:pos x="13" y="394"/>
                  </a:cxn>
                  <a:cxn ang="0">
                    <a:pos x="4" y="354"/>
                  </a:cxn>
                  <a:cxn ang="0">
                    <a:pos x="0" y="313"/>
                  </a:cxn>
                  <a:cxn ang="0">
                    <a:pos x="0" y="0"/>
                  </a:cxn>
                </a:cxnLst>
                <a:rect l="0" t="0" r="r" b="b"/>
                <a:pathLst>
                  <a:path w="313" h="570">
                    <a:moveTo>
                      <a:pt x="0" y="0"/>
                    </a:moveTo>
                    <a:lnTo>
                      <a:pt x="56" y="0"/>
                    </a:lnTo>
                    <a:lnTo>
                      <a:pt x="56" y="313"/>
                    </a:lnTo>
                    <a:lnTo>
                      <a:pt x="60" y="354"/>
                    </a:lnTo>
                    <a:lnTo>
                      <a:pt x="69" y="394"/>
                    </a:lnTo>
                    <a:lnTo>
                      <a:pt x="85" y="431"/>
                    </a:lnTo>
                    <a:lnTo>
                      <a:pt x="106" y="465"/>
                    </a:lnTo>
                    <a:lnTo>
                      <a:pt x="131" y="495"/>
                    </a:lnTo>
                    <a:lnTo>
                      <a:pt x="161" y="521"/>
                    </a:lnTo>
                    <a:lnTo>
                      <a:pt x="195" y="542"/>
                    </a:lnTo>
                    <a:lnTo>
                      <a:pt x="232" y="558"/>
                    </a:lnTo>
                    <a:lnTo>
                      <a:pt x="272" y="568"/>
                    </a:lnTo>
                    <a:lnTo>
                      <a:pt x="313" y="570"/>
                    </a:lnTo>
                    <a:lnTo>
                      <a:pt x="259" y="570"/>
                    </a:lnTo>
                    <a:lnTo>
                      <a:pt x="217" y="568"/>
                    </a:lnTo>
                    <a:lnTo>
                      <a:pt x="177" y="558"/>
                    </a:lnTo>
                    <a:lnTo>
                      <a:pt x="140" y="542"/>
                    </a:lnTo>
                    <a:lnTo>
                      <a:pt x="106" y="521"/>
                    </a:lnTo>
                    <a:lnTo>
                      <a:pt x="77" y="495"/>
                    </a:lnTo>
                    <a:lnTo>
                      <a:pt x="50" y="465"/>
                    </a:lnTo>
                    <a:lnTo>
                      <a:pt x="29" y="431"/>
                    </a:lnTo>
                    <a:lnTo>
                      <a:pt x="13" y="394"/>
                    </a:lnTo>
                    <a:lnTo>
                      <a:pt x="4" y="354"/>
                    </a:lnTo>
                    <a:lnTo>
                      <a:pt x="0" y="313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56" name="Freeform 1273"/>
              <p:cNvSpPr>
                <a:spLocks/>
              </p:cNvSpPr>
              <p:nvPr/>
            </p:nvSpPr>
            <p:spPr bwMode="auto">
              <a:xfrm>
                <a:off x="1613670" y="5169740"/>
                <a:ext cx="2387600" cy="4127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85" y="0"/>
                  </a:cxn>
                  <a:cxn ang="0">
                    <a:pos x="1412" y="2"/>
                  </a:cxn>
                  <a:cxn ang="0">
                    <a:pos x="1438" y="10"/>
                  </a:cxn>
                  <a:cxn ang="0">
                    <a:pos x="1459" y="25"/>
                  </a:cxn>
                  <a:cxn ang="0">
                    <a:pos x="1478" y="43"/>
                  </a:cxn>
                  <a:cxn ang="0">
                    <a:pos x="1492" y="65"/>
                  </a:cxn>
                  <a:cxn ang="0">
                    <a:pos x="1501" y="91"/>
                  </a:cxn>
                  <a:cxn ang="0">
                    <a:pos x="1504" y="118"/>
                  </a:cxn>
                  <a:cxn ang="0">
                    <a:pos x="1504" y="174"/>
                  </a:cxn>
                  <a:cxn ang="0">
                    <a:pos x="1501" y="197"/>
                  </a:cxn>
                  <a:cxn ang="0">
                    <a:pos x="1492" y="218"/>
                  </a:cxn>
                  <a:cxn ang="0">
                    <a:pos x="1479" y="235"/>
                  </a:cxn>
                  <a:cxn ang="0">
                    <a:pos x="1462" y="248"/>
                  </a:cxn>
                  <a:cxn ang="0">
                    <a:pos x="1441" y="257"/>
                  </a:cxn>
                  <a:cxn ang="0">
                    <a:pos x="1418" y="260"/>
                  </a:cxn>
                  <a:cxn ang="0">
                    <a:pos x="103" y="260"/>
                  </a:cxn>
                  <a:cxn ang="0">
                    <a:pos x="82" y="257"/>
                  </a:cxn>
                  <a:cxn ang="0">
                    <a:pos x="65" y="247"/>
                  </a:cxn>
                  <a:cxn ang="0">
                    <a:pos x="51" y="234"/>
                  </a:cxn>
                  <a:cxn ang="0">
                    <a:pos x="41" y="215"/>
                  </a:cxn>
                  <a:cxn ang="0">
                    <a:pos x="39" y="196"/>
                  </a:cxn>
                  <a:cxn ang="0">
                    <a:pos x="39" y="118"/>
                  </a:cxn>
                  <a:cxn ang="0">
                    <a:pos x="36" y="86"/>
                  </a:cxn>
                  <a:cxn ang="0">
                    <a:pos x="28" y="54"/>
                  </a:cxn>
                  <a:cxn ang="0">
                    <a:pos x="16" y="25"/>
                  </a:cxn>
                  <a:cxn ang="0">
                    <a:pos x="0" y="0"/>
                  </a:cxn>
                </a:cxnLst>
                <a:rect l="0" t="0" r="r" b="b"/>
                <a:pathLst>
                  <a:path w="1504" h="260">
                    <a:moveTo>
                      <a:pt x="0" y="0"/>
                    </a:moveTo>
                    <a:lnTo>
                      <a:pt x="1385" y="0"/>
                    </a:lnTo>
                    <a:lnTo>
                      <a:pt x="1412" y="2"/>
                    </a:lnTo>
                    <a:lnTo>
                      <a:pt x="1438" y="10"/>
                    </a:lnTo>
                    <a:lnTo>
                      <a:pt x="1459" y="25"/>
                    </a:lnTo>
                    <a:lnTo>
                      <a:pt x="1478" y="43"/>
                    </a:lnTo>
                    <a:lnTo>
                      <a:pt x="1492" y="65"/>
                    </a:lnTo>
                    <a:lnTo>
                      <a:pt x="1501" y="91"/>
                    </a:lnTo>
                    <a:lnTo>
                      <a:pt x="1504" y="118"/>
                    </a:lnTo>
                    <a:lnTo>
                      <a:pt x="1504" y="174"/>
                    </a:lnTo>
                    <a:lnTo>
                      <a:pt x="1501" y="197"/>
                    </a:lnTo>
                    <a:lnTo>
                      <a:pt x="1492" y="218"/>
                    </a:lnTo>
                    <a:lnTo>
                      <a:pt x="1479" y="235"/>
                    </a:lnTo>
                    <a:lnTo>
                      <a:pt x="1462" y="248"/>
                    </a:lnTo>
                    <a:lnTo>
                      <a:pt x="1441" y="257"/>
                    </a:lnTo>
                    <a:lnTo>
                      <a:pt x="1418" y="260"/>
                    </a:lnTo>
                    <a:lnTo>
                      <a:pt x="103" y="260"/>
                    </a:lnTo>
                    <a:lnTo>
                      <a:pt x="82" y="257"/>
                    </a:lnTo>
                    <a:lnTo>
                      <a:pt x="65" y="247"/>
                    </a:lnTo>
                    <a:lnTo>
                      <a:pt x="51" y="234"/>
                    </a:lnTo>
                    <a:lnTo>
                      <a:pt x="41" y="215"/>
                    </a:lnTo>
                    <a:lnTo>
                      <a:pt x="39" y="196"/>
                    </a:lnTo>
                    <a:lnTo>
                      <a:pt x="39" y="118"/>
                    </a:lnTo>
                    <a:lnTo>
                      <a:pt x="36" y="86"/>
                    </a:lnTo>
                    <a:lnTo>
                      <a:pt x="28" y="54"/>
                    </a:lnTo>
                    <a:lnTo>
                      <a:pt x="16" y="25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60000"/>
                  </a:lnSpc>
                </a:pPr>
                <a:endParaRPr lang="ru-RU" sz="2000" dirty="0"/>
              </a:p>
            </p:txBody>
          </p:sp>
          <p:sp>
            <p:nvSpPr>
              <p:cNvPr id="58" name="Freeform 1673"/>
              <p:cNvSpPr>
                <a:spLocks/>
              </p:cNvSpPr>
              <p:nvPr/>
            </p:nvSpPr>
            <p:spPr bwMode="auto">
              <a:xfrm>
                <a:off x="3791720" y="5568202"/>
                <a:ext cx="604838" cy="692150"/>
              </a:xfrm>
              <a:custGeom>
                <a:avLst/>
                <a:gdLst/>
                <a:ahLst/>
                <a:cxnLst>
                  <a:cxn ang="0">
                    <a:pos x="247" y="0"/>
                  </a:cxn>
                  <a:cxn ang="0">
                    <a:pos x="271" y="1"/>
                  </a:cxn>
                  <a:cxn ang="0">
                    <a:pos x="294" y="5"/>
                  </a:cxn>
                  <a:cxn ang="0">
                    <a:pos x="362" y="91"/>
                  </a:cxn>
                  <a:cxn ang="0">
                    <a:pos x="374" y="112"/>
                  </a:cxn>
                  <a:cxn ang="0">
                    <a:pos x="381" y="136"/>
                  </a:cxn>
                  <a:cxn ang="0">
                    <a:pos x="381" y="160"/>
                  </a:cxn>
                  <a:cxn ang="0">
                    <a:pos x="375" y="184"/>
                  </a:cxn>
                  <a:cxn ang="0">
                    <a:pos x="362" y="206"/>
                  </a:cxn>
                  <a:cxn ang="0">
                    <a:pos x="240" y="365"/>
                  </a:cxn>
                  <a:cxn ang="0">
                    <a:pos x="217" y="390"/>
                  </a:cxn>
                  <a:cxn ang="0">
                    <a:pos x="190" y="410"/>
                  </a:cxn>
                  <a:cxn ang="0">
                    <a:pos x="160" y="424"/>
                  </a:cxn>
                  <a:cxn ang="0">
                    <a:pos x="129" y="434"/>
                  </a:cxn>
                  <a:cxn ang="0">
                    <a:pos x="95" y="436"/>
                  </a:cxn>
                  <a:cxn ang="0">
                    <a:pos x="87" y="436"/>
                  </a:cxn>
                  <a:cxn ang="0">
                    <a:pos x="62" y="412"/>
                  </a:cxn>
                  <a:cxn ang="0">
                    <a:pos x="40" y="384"/>
                  </a:cxn>
                  <a:cxn ang="0">
                    <a:pos x="23" y="354"/>
                  </a:cxn>
                  <a:cxn ang="0">
                    <a:pos x="11" y="320"/>
                  </a:cxn>
                  <a:cxn ang="0">
                    <a:pos x="2" y="285"/>
                  </a:cxn>
                  <a:cxn ang="0">
                    <a:pos x="0" y="248"/>
                  </a:cxn>
                  <a:cxn ang="0">
                    <a:pos x="2" y="208"/>
                  </a:cxn>
                  <a:cxn ang="0">
                    <a:pos x="12" y="170"/>
                  </a:cxn>
                  <a:cxn ang="0">
                    <a:pos x="28" y="134"/>
                  </a:cxn>
                  <a:cxn ang="0">
                    <a:pos x="47" y="102"/>
                  </a:cxn>
                  <a:cxn ang="0">
                    <a:pos x="73" y="72"/>
                  </a:cxn>
                  <a:cxn ang="0">
                    <a:pos x="101" y="48"/>
                  </a:cxn>
                  <a:cxn ang="0">
                    <a:pos x="133" y="28"/>
                  </a:cxn>
                  <a:cxn ang="0">
                    <a:pos x="170" y="13"/>
                  </a:cxn>
                  <a:cxn ang="0">
                    <a:pos x="207" y="3"/>
                  </a:cxn>
                  <a:cxn ang="0">
                    <a:pos x="247" y="0"/>
                  </a:cxn>
                </a:cxnLst>
                <a:rect l="0" t="0" r="r" b="b"/>
                <a:pathLst>
                  <a:path w="381" h="436">
                    <a:moveTo>
                      <a:pt x="247" y="0"/>
                    </a:moveTo>
                    <a:lnTo>
                      <a:pt x="271" y="1"/>
                    </a:lnTo>
                    <a:lnTo>
                      <a:pt x="294" y="5"/>
                    </a:lnTo>
                    <a:lnTo>
                      <a:pt x="362" y="91"/>
                    </a:lnTo>
                    <a:lnTo>
                      <a:pt x="374" y="112"/>
                    </a:lnTo>
                    <a:lnTo>
                      <a:pt x="381" y="136"/>
                    </a:lnTo>
                    <a:lnTo>
                      <a:pt x="381" y="160"/>
                    </a:lnTo>
                    <a:lnTo>
                      <a:pt x="375" y="184"/>
                    </a:lnTo>
                    <a:lnTo>
                      <a:pt x="362" y="206"/>
                    </a:lnTo>
                    <a:lnTo>
                      <a:pt x="240" y="365"/>
                    </a:lnTo>
                    <a:lnTo>
                      <a:pt x="217" y="390"/>
                    </a:lnTo>
                    <a:lnTo>
                      <a:pt x="190" y="410"/>
                    </a:lnTo>
                    <a:lnTo>
                      <a:pt x="160" y="424"/>
                    </a:lnTo>
                    <a:lnTo>
                      <a:pt x="129" y="434"/>
                    </a:lnTo>
                    <a:lnTo>
                      <a:pt x="95" y="436"/>
                    </a:lnTo>
                    <a:lnTo>
                      <a:pt x="87" y="436"/>
                    </a:lnTo>
                    <a:lnTo>
                      <a:pt x="62" y="412"/>
                    </a:lnTo>
                    <a:lnTo>
                      <a:pt x="40" y="384"/>
                    </a:lnTo>
                    <a:lnTo>
                      <a:pt x="23" y="354"/>
                    </a:lnTo>
                    <a:lnTo>
                      <a:pt x="11" y="320"/>
                    </a:lnTo>
                    <a:lnTo>
                      <a:pt x="2" y="285"/>
                    </a:lnTo>
                    <a:lnTo>
                      <a:pt x="0" y="248"/>
                    </a:lnTo>
                    <a:lnTo>
                      <a:pt x="2" y="208"/>
                    </a:lnTo>
                    <a:lnTo>
                      <a:pt x="12" y="170"/>
                    </a:lnTo>
                    <a:lnTo>
                      <a:pt x="28" y="134"/>
                    </a:lnTo>
                    <a:lnTo>
                      <a:pt x="47" y="102"/>
                    </a:lnTo>
                    <a:lnTo>
                      <a:pt x="73" y="72"/>
                    </a:lnTo>
                    <a:lnTo>
                      <a:pt x="101" y="48"/>
                    </a:lnTo>
                    <a:lnTo>
                      <a:pt x="133" y="28"/>
                    </a:lnTo>
                    <a:lnTo>
                      <a:pt x="170" y="13"/>
                    </a:lnTo>
                    <a:lnTo>
                      <a:pt x="207" y="3"/>
                    </a:lnTo>
                    <a:lnTo>
                      <a:pt x="247" y="0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59" name="Freeform 1684"/>
              <p:cNvSpPr>
                <a:spLocks/>
              </p:cNvSpPr>
              <p:nvPr/>
            </p:nvSpPr>
            <p:spPr bwMode="auto">
              <a:xfrm>
                <a:off x="3873649" y="5630780"/>
                <a:ext cx="854967" cy="788988"/>
              </a:xfrm>
              <a:custGeom>
                <a:avLst/>
                <a:gdLst/>
                <a:ahLst/>
                <a:cxnLst>
                  <a:cxn ang="0">
                    <a:pos x="249" y="0"/>
                  </a:cxn>
                  <a:cxn ang="0">
                    <a:pos x="289" y="4"/>
                  </a:cxn>
                  <a:cxn ang="0">
                    <a:pos x="326" y="14"/>
                  </a:cxn>
                  <a:cxn ang="0">
                    <a:pos x="363" y="28"/>
                  </a:cxn>
                  <a:cxn ang="0">
                    <a:pos x="394" y="49"/>
                  </a:cxn>
                  <a:cxn ang="0">
                    <a:pos x="424" y="73"/>
                  </a:cxn>
                  <a:cxn ang="0">
                    <a:pos x="449" y="102"/>
                  </a:cxn>
                  <a:cxn ang="0">
                    <a:pos x="468" y="135"/>
                  </a:cxn>
                  <a:cxn ang="0">
                    <a:pos x="484" y="170"/>
                  </a:cxn>
                  <a:cxn ang="0">
                    <a:pos x="493" y="209"/>
                  </a:cxn>
                  <a:cxn ang="0">
                    <a:pos x="496" y="249"/>
                  </a:cxn>
                  <a:cxn ang="0">
                    <a:pos x="493" y="289"/>
                  </a:cxn>
                  <a:cxn ang="0">
                    <a:pos x="484" y="327"/>
                  </a:cxn>
                  <a:cxn ang="0">
                    <a:pos x="468" y="363"/>
                  </a:cxn>
                  <a:cxn ang="0">
                    <a:pos x="449" y="396"/>
                  </a:cxn>
                  <a:cxn ang="0">
                    <a:pos x="424" y="424"/>
                  </a:cxn>
                  <a:cxn ang="0">
                    <a:pos x="394" y="449"/>
                  </a:cxn>
                  <a:cxn ang="0">
                    <a:pos x="363" y="469"/>
                  </a:cxn>
                  <a:cxn ang="0">
                    <a:pos x="326" y="484"/>
                  </a:cxn>
                  <a:cxn ang="0">
                    <a:pos x="289" y="494"/>
                  </a:cxn>
                  <a:cxn ang="0">
                    <a:pos x="249" y="497"/>
                  </a:cxn>
                  <a:cxn ang="0">
                    <a:pos x="209" y="494"/>
                  </a:cxn>
                  <a:cxn ang="0">
                    <a:pos x="170" y="484"/>
                  </a:cxn>
                  <a:cxn ang="0">
                    <a:pos x="135" y="469"/>
                  </a:cxn>
                  <a:cxn ang="0">
                    <a:pos x="102" y="449"/>
                  </a:cxn>
                  <a:cxn ang="0">
                    <a:pos x="73" y="424"/>
                  </a:cxn>
                  <a:cxn ang="0">
                    <a:pos x="49" y="396"/>
                  </a:cxn>
                  <a:cxn ang="0">
                    <a:pos x="28" y="363"/>
                  </a:cxn>
                  <a:cxn ang="0">
                    <a:pos x="13" y="327"/>
                  </a:cxn>
                  <a:cxn ang="0">
                    <a:pos x="4" y="289"/>
                  </a:cxn>
                  <a:cxn ang="0">
                    <a:pos x="0" y="249"/>
                  </a:cxn>
                  <a:cxn ang="0">
                    <a:pos x="4" y="209"/>
                  </a:cxn>
                  <a:cxn ang="0">
                    <a:pos x="13" y="170"/>
                  </a:cxn>
                  <a:cxn ang="0">
                    <a:pos x="28" y="135"/>
                  </a:cxn>
                  <a:cxn ang="0">
                    <a:pos x="49" y="102"/>
                  </a:cxn>
                  <a:cxn ang="0">
                    <a:pos x="73" y="73"/>
                  </a:cxn>
                  <a:cxn ang="0">
                    <a:pos x="102" y="49"/>
                  </a:cxn>
                  <a:cxn ang="0">
                    <a:pos x="135" y="28"/>
                  </a:cxn>
                  <a:cxn ang="0">
                    <a:pos x="170" y="14"/>
                  </a:cxn>
                  <a:cxn ang="0">
                    <a:pos x="209" y="4"/>
                  </a:cxn>
                  <a:cxn ang="0">
                    <a:pos x="249" y="0"/>
                  </a:cxn>
                </a:cxnLst>
                <a:rect l="0" t="0" r="r" b="b"/>
                <a:pathLst>
                  <a:path w="496" h="497">
                    <a:moveTo>
                      <a:pt x="249" y="0"/>
                    </a:moveTo>
                    <a:lnTo>
                      <a:pt x="289" y="4"/>
                    </a:lnTo>
                    <a:lnTo>
                      <a:pt x="326" y="14"/>
                    </a:lnTo>
                    <a:lnTo>
                      <a:pt x="363" y="28"/>
                    </a:lnTo>
                    <a:lnTo>
                      <a:pt x="394" y="49"/>
                    </a:lnTo>
                    <a:lnTo>
                      <a:pt x="424" y="73"/>
                    </a:lnTo>
                    <a:lnTo>
                      <a:pt x="449" y="102"/>
                    </a:lnTo>
                    <a:lnTo>
                      <a:pt x="468" y="135"/>
                    </a:lnTo>
                    <a:lnTo>
                      <a:pt x="484" y="170"/>
                    </a:lnTo>
                    <a:lnTo>
                      <a:pt x="493" y="209"/>
                    </a:lnTo>
                    <a:lnTo>
                      <a:pt x="496" y="249"/>
                    </a:lnTo>
                    <a:lnTo>
                      <a:pt x="493" y="289"/>
                    </a:lnTo>
                    <a:lnTo>
                      <a:pt x="484" y="327"/>
                    </a:lnTo>
                    <a:lnTo>
                      <a:pt x="468" y="363"/>
                    </a:lnTo>
                    <a:lnTo>
                      <a:pt x="449" y="396"/>
                    </a:lnTo>
                    <a:lnTo>
                      <a:pt x="424" y="424"/>
                    </a:lnTo>
                    <a:lnTo>
                      <a:pt x="394" y="449"/>
                    </a:lnTo>
                    <a:lnTo>
                      <a:pt x="363" y="469"/>
                    </a:lnTo>
                    <a:lnTo>
                      <a:pt x="326" y="484"/>
                    </a:lnTo>
                    <a:lnTo>
                      <a:pt x="289" y="494"/>
                    </a:lnTo>
                    <a:lnTo>
                      <a:pt x="249" y="497"/>
                    </a:lnTo>
                    <a:lnTo>
                      <a:pt x="209" y="494"/>
                    </a:lnTo>
                    <a:lnTo>
                      <a:pt x="170" y="484"/>
                    </a:lnTo>
                    <a:lnTo>
                      <a:pt x="135" y="469"/>
                    </a:lnTo>
                    <a:lnTo>
                      <a:pt x="102" y="449"/>
                    </a:lnTo>
                    <a:lnTo>
                      <a:pt x="73" y="424"/>
                    </a:lnTo>
                    <a:lnTo>
                      <a:pt x="49" y="396"/>
                    </a:lnTo>
                    <a:lnTo>
                      <a:pt x="28" y="363"/>
                    </a:lnTo>
                    <a:lnTo>
                      <a:pt x="13" y="327"/>
                    </a:lnTo>
                    <a:lnTo>
                      <a:pt x="4" y="289"/>
                    </a:lnTo>
                    <a:lnTo>
                      <a:pt x="0" y="249"/>
                    </a:lnTo>
                    <a:lnTo>
                      <a:pt x="4" y="209"/>
                    </a:lnTo>
                    <a:lnTo>
                      <a:pt x="13" y="170"/>
                    </a:lnTo>
                    <a:lnTo>
                      <a:pt x="28" y="135"/>
                    </a:lnTo>
                    <a:lnTo>
                      <a:pt x="49" y="102"/>
                    </a:lnTo>
                    <a:lnTo>
                      <a:pt x="73" y="73"/>
                    </a:lnTo>
                    <a:lnTo>
                      <a:pt x="102" y="49"/>
                    </a:lnTo>
                    <a:lnTo>
                      <a:pt x="135" y="28"/>
                    </a:lnTo>
                    <a:lnTo>
                      <a:pt x="170" y="14"/>
                    </a:lnTo>
                    <a:lnTo>
                      <a:pt x="209" y="4"/>
                    </a:lnTo>
                    <a:lnTo>
                      <a:pt x="249" y="0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60" name="Freeform 1685"/>
              <p:cNvSpPr>
                <a:spLocks noEditPoints="1"/>
              </p:cNvSpPr>
              <p:nvPr/>
            </p:nvSpPr>
            <p:spPr bwMode="auto">
              <a:xfrm>
                <a:off x="3959241" y="5700721"/>
                <a:ext cx="713109" cy="650875"/>
              </a:xfrm>
              <a:custGeom>
                <a:avLst/>
                <a:gdLst/>
                <a:ahLst/>
                <a:cxnLst>
                  <a:cxn ang="0">
                    <a:pos x="168" y="30"/>
                  </a:cxn>
                  <a:cxn ang="0">
                    <a:pos x="104" y="57"/>
                  </a:cxn>
                  <a:cxn ang="0">
                    <a:pos x="57" y="104"/>
                  </a:cxn>
                  <a:cxn ang="0">
                    <a:pos x="29" y="169"/>
                  </a:cxn>
                  <a:cxn ang="0">
                    <a:pos x="29" y="242"/>
                  </a:cxn>
                  <a:cxn ang="0">
                    <a:pos x="57" y="305"/>
                  </a:cxn>
                  <a:cxn ang="0">
                    <a:pos x="104" y="353"/>
                  </a:cxn>
                  <a:cxn ang="0">
                    <a:pos x="168" y="380"/>
                  </a:cxn>
                  <a:cxn ang="0">
                    <a:pos x="240" y="380"/>
                  </a:cxn>
                  <a:cxn ang="0">
                    <a:pos x="304" y="353"/>
                  </a:cxn>
                  <a:cxn ang="0">
                    <a:pos x="353" y="305"/>
                  </a:cxn>
                  <a:cxn ang="0">
                    <a:pos x="380" y="242"/>
                  </a:cxn>
                  <a:cxn ang="0">
                    <a:pos x="380" y="169"/>
                  </a:cxn>
                  <a:cxn ang="0">
                    <a:pos x="353" y="104"/>
                  </a:cxn>
                  <a:cxn ang="0">
                    <a:pos x="304" y="57"/>
                  </a:cxn>
                  <a:cxn ang="0">
                    <a:pos x="240" y="30"/>
                  </a:cxn>
                  <a:cxn ang="0">
                    <a:pos x="205" y="0"/>
                  </a:cxn>
                  <a:cxn ang="0">
                    <a:pos x="276" y="12"/>
                  </a:cxn>
                  <a:cxn ang="0">
                    <a:pos x="337" y="49"/>
                  </a:cxn>
                  <a:cxn ang="0">
                    <a:pos x="382" y="102"/>
                  </a:cxn>
                  <a:cxn ang="0">
                    <a:pos x="406" y="169"/>
                  </a:cxn>
                  <a:cxn ang="0">
                    <a:pos x="406" y="242"/>
                  </a:cxn>
                  <a:cxn ang="0">
                    <a:pos x="382" y="308"/>
                  </a:cxn>
                  <a:cxn ang="0">
                    <a:pos x="337" y="362"/>
                  </a:cxn>
                  <a:cxn ang="0">
                    <a:pos x="276" y="397"/>
                  </a:cxn>
                  <a:cxn ang="0">
                    <a:pos x="205" y="410"/>
                  </a:cxn>
                  <a:cxn ang="0">
                    <a:pos x="133" y="397"/>
                  </a:cxn>
                  <a:cxn ang="0">
                    <a:pos x="73" y="362"/>
                  </a:cxn>
                  <a:cxn ang="0">
                    <a:pos x="28" y="308"/>
                  </a:cxn>
                  <a:cxn ang="0">
                    <a:pos x="2" y="242"/>
                  </a:cxn>
                  <a:cxn ang="0">
                    <a:pos x="2" y="169"/>
                  </a:cxn>
                  <a:cxn ang="0">
                    <a:pos x="28" y="102"/>
                  </a:cxn>
                  <a:cxn ang="0">
                    <a:pos x="73" y="49"/>
                  </a:cxn>
                  <a:cxn ang="0">
                    <a:pos x="133" y="12"/>
                  </a:cxn>
                  <a:cxn ang="0">
                    <a:pos x="205" y="0"/>
                  </a:cxn>
                </a:cxnLst>
                <a:rect l="0" t="0" r="r" b="b"/>
                <a:pathLst>
                  <a:path w="410" h="410">
                    <a:moveTo>
                      <a:pt x="205" y="27"/>
                    </a:moveTo>
                    <a:lnTo>
                      <a:pt x="168" y="30"/>
                    </a:lnTo>
                    <a:lnTo>
                      <a:pt x="134" y="40"/>
                    </a:lnTo>
                    <a:lnTo>
                      <a:pt x="104" y="57"/>
                    </a:lnTo>
                    <a:lnTo>
                      <a:pt x="79" y="79"/>
                    </a:lnTo>
                    <a:lnTo>
                      <a:pt x="57" y="104"/>
                    </a:lnTo>
                    <a:lnTo>
                      <a:pt x="40" y="136"/>
                    </a:lnTo>
                    <a:lnTo>
                      <a:pt x="29" y="169"/>
                    </a:lnTo>
                    <a:lnTo>
                      <a:pt x="25" y="205"/>
                    </a:lnTo>
                    <a:lnTo>
                      <a:pt x="29" y="242"/>
                    </a:lnTo>
                    <a:lnTo>
                      <a:pt x="40" y="274"/>
                    </a:lnTo>
                    <a:lnTo>
                      <a:pt x="57" y="305"/>
                    </a:lnTo>
                    <a:lnTo>
                      <a:pt x="79" y="331"/>
                    </a:lnTo>
                    <a:lnTo>
                      <a:pt x="104" y="353"/>
                    </a:lnTo>
                    <a:lnTo>
                      <a:pt x="134" y="370"/>
                    </a:lnTo>
                    <a:lnTo>
                      <a:pt x="168" y="380"/>
                    </a:lnTo>
                    <a:lnTo>
                      <a:pt x="205" y="383"/>
                    </a:lnTo>
                    <a:lnTo>
                      <a:pt x="240" y="380"/>
                    </a:lnTo>
                    <a:lnTo>
                      <a:pt x="274" y="370"/>
                    </a:lnTo>
                    <a:lnTo>
                      <a:pt x="304" y="353"/>
                    </a:lnTo>
                    <a:lnTo>
                      <a:pt x="331" y="331"/>
                    </a:lnTo>
                    <a:lnTo>
                      <a:pt x="353" y="305"/>
                    </a:lnTo>
                    <a:lnTo>
                      <a:pt x="370" y="274"/>
                    </a:lnTo>
                    <a:lnTo>
                      <a:pt x="380" y="242"/>
                    </a:lnTo>
                    <a:lnTo>
                      <a:pt x="383" y="205"/>
                    </a:lnTo>
                    <a:lnTo>
                      <a:pt x="380" y="169"/>
                    </a:lnTo>
                    <a:lnTo>
                      <a:pt x="370" y="136"/>
                    </a:lnTo>
                    <a:lnTo>
                      <a:pt x="353" y="104"/>
                    </a:lnTo>
                    <a:lnTo>
                      <a:pt x="331" y="79"/>
                    </a:lnTo>
                    <a:lnTo>
                      <a:pt x="304" y="57"/>
                    </a:lnTo>
                    <a:lnTo>
                      <a:pt x="274" y="40"/>
                    </a:lnTo>
                    <a:lnTo>
                      <a:pt x="240" y="30"/>
                    </a:lnTo>
                    <a:lnTo>
                      <a:pt x="205" y="27"/>
                    </a:lnTo>
                    <a:close/>
                    <a:moveTo>
                      <a:pt x="205" y="0"/>
                    </a:moveTo>
                    <a:lnTo>
                      <a:pt x="241" y="4"/>
                    </a:lnTo>
                    <a:lnTo>
                      <a:pt x="276" y="12"/>
                    </a:lnTo>
                    <a:lnTo>
                      <a:pt x="308" y="28"/>
                    </a:lnTo>
                    <a:lnTo>
                      <a:pt x="337" y="49"/>
                    </a:lnTo>
                    <a:lnTo>
                      <a:pt x="361" y="73"/>
                    </a:lnTo>
                    <a:lnTo>
                      <a:pt x="382" y="102"/>
                    </a:lnTo>
                    <a:lnTo>
                      <a:pt x="396" y="134"/>
                    </a:lnTo>
                    <a:lnTo>
                      <a:pt x="406" y="169"/>
                    </a:lnTo>
                    <a:lnTo>
                      <a:pt x="410" y="205"/>
                    </a:lnTo>
                    <a:lnTo>
                      <a:pt x="406" y="242"/>
                    </a:lnTo>
                    <a:lnTo>
                      <a:pt x="396" y="277"/>
                    </a:lnTo>
                    <a:lnTo>
                      <a:pt x="382" y="308"/>
                    </a:lnTo>
                    <a:lnTo>
                      <a:pt x="361" y="337"/>
                    </a:lnTo>
                    <a:lnTo>
                      <a:pt x="337" y="362"/>
                    </a:lnTo>
                    <a:lnTo>
                      <a:pt x="308" y="382"/>
                    </a:lnTo>
                    <a:lnTo>
                      <a:pt x="276" y="397"/>
                    </a:lnTo>
                    <a:lnTo>
                      <a:pt x="241" y="406"/>
                    </a:lnTo>
                    <a:lnTo>
                      <a:pt x="205" y="410"/>
                    </a:lnTo>
                    <a:lnTo>
                      <a:pt x="167" y="406"/>
                    </a:lnTo>
                    <a:lnTo>
                      <a:pt x="133" y="397"/>
                    </a:lnTo>
                    <a:lnTo>
                      <a:pt x="100" y="382"/>
                    </a:lnTo>
                    <a:lnTo>
                      <a:pt x="73" y="362"/>
                    </a:lnTo>
                    <a:lnTo>
                      <a:pt x="47" y="337"/>
                    </a:lnTo>
                    <a:lnTo>
                      <a:pt x="28" y="308"/>
                    </a:lnTo>
                    <a:lnTo>
                      <a:pt x="12" y="277"/>
                    </a:lnTo>
                    <a:lnTo>
                      <a:pt x="2" y="242"/>
                    </a:lnTo>
                    <a:lnTo>
                      <a:pt x="0" y="205"/>
                    </a:lnTo>
                    <a:lnTo>
                      <a:pt x="2" y="169"/>
                    </a:lnTo>
                    <a:lnTo>
                      <a:pt x="12" y="134"/>
                    </a:lnTo>
                    <a:lnTo>
                      <a:pt x="28" y="102"/>
                    </a:lnTo>
                    <a:lnTo>
                      <a:pt x="47" y="73"/>
                    </a:lnTo>
                    <a:lnTo>
                      <a:pt x="73" y="49"/>
                    </a:lnTo>
                    <a:lnTo>
                      <a:pt x="100" y="28"/>
                    </a:lnTo>
                    <a:lnTo>
                      <a:pt x="133" y="12"/>
                    </a:lnTo>
                    <a:lnTo>
                      <a:pt x="167" y="4"/>
                    </a:lnTo>
                    <a:lnTo>
                      <a:pt x="205" y="0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1670797" y="5165699"/>
                <a:ext cx="2317109" cy="439242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ru-RU" sz="1600" b="1" dirty="0" smtClean="0"/>
                  <a:t>Дополнительное образование</a:t>
                </a:r>
                <a:endParaRPr lang="ru-RU" sz="1600" b="1" dirty="0"/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1425371" y="5696083"/>
                <a:ext cx="2592288" cy="439242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>
                  <a:tabLst>
                    <a:tab pos="1257300" algn="l"/>
                  </a:tabLst>
                </a:pPr>
                <a:r>
                  <a:rPr lang="ru-RU" sz="1600" b="1" dirty="0" smtClean="0">
                    <a:solidFill>
                      <a:srgbClr val="002060"/>
                    </a:solidFill>
                  </a:rPr>
                  <a:t>Организаций-  20</a:t>
                </a:r>
              </a:p>
              <a:p>
                <a:pPr>
                  <a:tabLst>
                    <a:tab pos="1257300" algn="l"/>
                  </a:tabLst>
                </a:pPr>
                <a:r>
                  <a:rPr lang="ru-RU" sz="1600" b="1" dirty="0" smtClean="0">
                    <a:solidFill>
                      <a:srgbClr val="002060"/>
                    </a:solidFill>
                  </a:rPr>
                  <a:t>Обучающихся-  25 913</a:t>
                </a:r>
                <a:endParaRPr lang="ru-RU" sz="1600" b="1" dirty="0">
                  <a:solidFill>
                    <a:srgbClr val="002060"/>
                  </a:solidFill>
                </a:endParaRPr>
              </a:p>
            </p:txBody>
          </p:sp>
        </p:grp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5085184"/>
              <a:ext cx="986329" cy="36319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pic>
      </p:grpSp>
      <p:grpSp>
        <p:nvGrpSpPr>
          <p:cNvPr id="12" name="Группа 82"/>
          <p:cNvGrpSpPr/>
          <p:nvPr/>
        </p:nvGrpSpPr>
        <p:grpSpPr>
          <a:xfrm>
            <a:off x="4338735" y="1916832"/>
            <a:ext cx="4364380" cy="1710677"/>
            <a:chOff x="4410743" y="2281518"/>
            <a:chExt cx="4364380" cy="1292044"/>
          </a:xfrm>
        </p:grpSpPr>
        <p:grpSp>
          <p:nvGrpSpPr>
            <p:cNvPr id="14" name="Группа 86"/>
            <p:cNvGrpSpPr/>
            <p:nvPr/>
          </p:nvGrpSpPr>
          <p:grpSpPr>
            <a:xfrm flipH="1">
              <a:off x="4410743" y="2281518"/>
              <a:ext cx="4364380" cy="1292044"/>
              <a:chOff x="4139810" y="2542727"/>
              <a:chExt cx="4364380" cy="1292044"/>
            </a:xfrm>
          </p:grpSpPr>
          <p:sp>
            <p:nvSpPr>
              <p:cNvPr id="21" name="Freeform 846"/>
              <p:cNvSpPr>
                <a:spLocks/>
              </p:cNvSpPr>
              <p:nvPr/>
            </p:nvSpPr>
            <p:spPr bwMode="auto">
              <a:xfrm>
                <a:off x="4234036" y="2594933"/>
                <a:ext cx="4252913" cy="1239838"/>
              </a:xfrm>
              <a:custGeom>
                <a:avLst/>
                <a:gdLst/>
                <a:ahLst/>
                <a:cxnLst>
                  <a:cxn ang="0">
                    <a:pos x="510" y="0"/>
                  </a:cxn>
                  <a:cxn ang="0">
                    <a:pos x="562" y="12"/>
                  </a:cxn>
                  <a:cxn ang="0">
                    <a:pos x="604" y="43"/>
                  </a:cxn>
                  <a:cxn ang="0">
                    <a:pos x="627" y="91"/>
                  </a:cxn>
                  <a:cxn ang="0">
                    <a:pos x="720" y="117"/>
                  </a:cxn>
                  <a:cxn ang="0">
                    <a:pos x="723" y="43"/>
                  </a:cxn>
                  <a:cxn ang="0">
                    <a:pos x="746" y="12"/>
                  </a:cxn>
                  <a:cxn ang="0">
                    <a:pos x="783" y="0"/>
                  </a:cxn>
                  <a:cxn ang="0">
                    <a:pos x="2211" y="3"/>
                  </a:cxn>
                  <a:cxn ang="0">
                    <a:pos x="2258" y="26"/>
                  </a:cxn>
                  <a:cxn ang="0">
                    <a:pos x="2291" y="66"/>
                  </a:cxn>
                  <a:cxn ang="0">
                    <a:pos x="2303" y="119"/>
                  </a:cxn>
                  <a:cxn ang="0">
                    <a:pos x="2335" y="131"/>
                  </a:cxn>
                  <a:cxn ang="0">
                    <a:pos x="2389" y="163"/>
                  </a:cxn>
                  <a:cxn ang="0">
                    <a:pos x="2465" y="256"/>
                  </a:cxn>
                  <a:cxn ang="0">
                    <a:pos x="2532" y="305"/>
                  </a:cxn>
                  <a:cxn ang="0">
                    <a:pos x="2599" y="350"/>
                  </a:cxn>
                  <a:cxn ang="0">
                    <a:pos x="2649" y="413"/>
                  </a:cxn>
                  <a:cxn ang="0">
                    <a:pos x="2676" y="490"/>
                  </a:cxn>
                  <a:cxn ang="0">
                    <a:pos x="2677" y="572"/>
                  </a:cxn>
                  <a:cxn ang="0">
                    <a:pos x="2651" y="646"/>
                  </a:cxn>
                  <a:cxn ang="0">
                    <a:pos x="2606" y="708"/>
                  </a:cxn>
                  <a:cxn ang="0">
                    <a:pos x="2546" y="753"/>
                  </a:cxn>
                  <a:cxn ang="0">
                    <a:pos x="2472" y="777"/>
                  </a:cxn>
                  <a:cxn ang="0">
                    <a:pos x="2393" y="777"/>
                  </a:cxn>
                  <a:cxn ang="0">
                    <a:pos x="2323" y="755"/>
                  </a:cxn>
                  <a:cxn ang="0">
                    <a:pos x="2263" y="715"/>
                  </a:cxn>
                  <a:cxn ang="0">
                    <a:pos x="257" y="689"/>
                  </a:cxn>
                  <a:cxn ang="0">
                    <a:pos x="175" y="675"/>
                  </a:cxn>
                  <a:cxn ang="0">
                    <a:pos x="105" y="639"/>
                  </a:cxn>
                  <a:cxn ang="0">
                    <a:pos x="49" y="583"/>
                  </a:cxn>
                  <a:cxn ang="0">
                    <a:pos x="12" y="512"/>
                  </a:cxn>
                  <a:cxn ang="0">
                    <a:pos x="0" y="430"/>
                  </a:cxn>
                  <a:cxn ang="0">
                    <a:pos x="2" y="92"/>
                  </a:cxn>
                  <a:cxn ang="0">
                    <a:pos x="25" y="45"/>
                  </a:cxn>
                  <a:cxn ang="0">
                    <a:pos x="66" y="12"/>
                  </a:cxn>
                  <a:cxn ang="0">
                    <a:pos x="118" y="0"/>
                  </a:cxn>
                </a:cxnLst>
                <a:rect l="0" t="0" r="r" b="b"/>
                <a:pathLst>
                  <a:path w="2679" h="781">
                    <a:moveTo>
                      <a:pt x="118" y="0"/>
                    </a:moveTo>
                    <a:lnTo>
                      <a:pt x="510" y="0"/>
                    </a:lnTo>
                    <a:lnTo>
                      <a:pt x="538" y="3"/>
                    </a:lnTo>
                    <a:lnTo>
                      <a:pt x="562" y="12"/>
                    </a:lnTo>
                    <a:lnTo>
                      <a:pt x="584" y="25"/>
                    </a:lnTo>
                    <a:lnTo>
                      <a:pt x="604" y="43"/>
                    </a:lnTo>
                    <a:lnTo>
                      <a:pt x="617" y="65"/>
                    </a:lnTo>
                    <a:lnTo>
                      <a:pt x="627" y="91"/>
                    </a:lnTo>
                    <a:lnTo>
                      <a:pt x="629" y="117"/>
                    </a:lnTo>
                    <a:lnTo>
                      <a:pt x="720" y="117"/>
                    </a:lnTo>
                    <a:lnTo>
                      <a:pt x="720" y="64"/>
                    </a:lnTo>
                    <a:lnTo>
                      <a:pt x="723" y="43"/>
                    </a:lnTo>
                    <a:lnTo>
                      <a:pt x="732" y="26"/>
                    </a:lnTo>
                    <a:lnTo>
                      <a:pt x="746" y="12"/>
                    </a:lnTo>
                    <a:lnTo>
                      <a:pt x="764" y="3"/>
                    </a:lnTo>
                    <a:lnTo>
                      <a:pt x="783" y="0"/>
                    </a:lnTo>
                    <a:lnTo>
                      <a:pt x="2184" y="0"/>
                    </a:lnTo>
                    <a:lnTo>
                      <a:pt x="2211" y="3"/>
                    </a:lnTo>
                    <a:lnTo>
                      <a:pt x="2236" y="12"/>
                    </a:lnTo>
                    <a:lnTo>
                      <a:pt x="2258" y="26"/>
                    </a:lnTo>
                    <a:lnTo>
                      <a:pt x="2277" y="45"/>
                    </a:lnTo>
                    <a:lnTo>
                      <a:pt x="2291" y="66"/>
                    </a:lnTo>
                    <a:lnTo>
                      <a:pt x="2300" y="92"/>
                    </a:lnTo>
                    <a:lnTo>
                      <a:pt x="2303" y="119"/>
                    </a:lnTo>
                    <a:lnTo>
                      <a:pt x="2303" y="121"/>
                    </a:lnTo>
                    <a:lnTo>
                      <a:pt x="2335" y="131"/>
                    </a:lnTo>
                    <a:lnTo>
                      <a:pt x="2363" y="145"/>
                    </a:lnTo>
                    <a:lnTo>
                      <a:pt x="2389" y="163"/>
                    </a:lnTo>
                    <a:lnTo>
                      <a:pt x="2411" y="188"/>
                    </a:lnTo>
                    <a:lnTo>
                      <a:pt x="2465" y="256"/>
                    </a:lnTo>
                    <a:lnTo>
                      <a:pt x="2494" y="292"/>
                    </a:lnTo>
                    <a:lnTo>
                      <a:pt x="2532" y="305"/>
                    </a:lnTo>
                    <a:lnTo>
                      <a:pt x="2568" y="325"/>
                    </a:lnTo>
                    <a:lnTo>
                      <a:pt x="2599" y="350"/>
                    </a:lnTo>
                    <a:lnTo>
                      <a:pt x="2627" y="379"/>
                    </a:lnTo>
                    <a:lnTo>
                      <a:pt x="2649" y="413"/>
                    </a:lnTo>
                    <a:lnTo>
                      <a:pt x="2666" y="450"/>
                    </a:lnTo>
                    <a:lnTo>
                      <a:pt x="2676" y="490"/>
                    </a:lnTo>
                    <a:lnTo>
                      <a:pt x="2679" y="532"/>
                    </a:lnTo>
                    <a:lnTo>
                      <a:pt x="2677" y="572"/>
                    </a:lnTo>
                    <a:lnTo>
                      <a:pt x="2667" y="611"/>
                    </a:lnTo>
                    <a:lnTo>
                      <a:pt x="2651" y="646"/>
                    </a:lnTo>
                    <a:lnTo>
                      <a:pt x="2632" y="679"/>
                    </a:lnTo>
                    <a:lnTo>
                      <a:pt x="2606" y="708"/>
                    </a:lnTo>
                    <a:lnTo>
                      <a:pt x="2579" y="732"/>
                    </a:lnTo>
                    <a:lnTo>
                      <a:pt x="2546" y="753"/>
                    </a:lnTo>
                    <a:lnTo>
                      <a:pt x="2509" y="768"/>
                    </a:lnTo>
                    <a:lnTo>
                      <a:pt x="2472" y="777"/>
                    </a:lnTo>
                    <a:lnTo>
                      <a:pt x="2432" y="781"/>
                    </a:lnTo>
                    <a:lnTo>
                      <a:pt x="2393" y="777"/>
                    </a:lnTo>
                    <a:lnTo>
                      <a:pt x="2357" y="769"/>
                    </a:lnTo>
                    <a:lnTo>
                      <a:pt x="2323" y="755"/>
                    </a:lnTo>
                    <a:lnTo>
                      <a:pt x="2291" y="737"/>
                    </a:lnTo>
                    <a:lnTo>
                      <a:pt x="2263" y="715"/>
                    </a:lnTo>
                    <a:lnTo>
                      <a:pt x="2239" y="689"/>
                    </a:lnTo>
                    <a:lnTo>
                      <a:pt x="257" y="689"/>
                    </a:lnTo>
                    <a:lnTo>
                      <a:pt x="215" y="685"/>
                    </a:lnTo>
                    <a:lnTo>
                      <a:pt x="175" y="675"/>
                    </a:lnTo>
                    <a:lnTo>
                      <a:pt x="138" y="660"/>
                    </a:lnTo>
                    <a:lnTo>
                      <a:pt x="105" y="639"/>
                    </a:lnTo>
                    <a:lnTo>
                      <a:pt x="75" y="614"/>
                    </a:lnTo>
                    <a:lnTo>
                      <a:pt x="49" y="583"/>
                    </a:lnTo>
                    <a:lnTo>
                      <a:pt x="27" y="549"/>
                    </a:lnTo>
                    <a:lnTo>
                      <a:pt x="12" y="512"/>
                    </a:lnTo>
                    <a:lnTo>
                      <a:pt x="2" y="473"/>
                    </a:lnTo>
                    <a:lnTo>
                      <a:pt x="0" y="430"/>
                    </a:lnTo>
                    <a:lnTo>
                      <a:pt x="0" y="119"/>
                    </a:lnTo>
                    <a:lnTo>
                      <a:pt x="2" y="92"/>
                    </a:lnTo>
                    <a:lnTo>
                      <a:pt x="12" y="66"/>
                    </a:lnTo>
                    <a:lnTo>
                      <a:pt x="25" y="45"/>
                    </a:lnTo>
                    <a:lnTo>
                      <a:pt x="43" y="26"/>
                    </a:lnTo>
                    <a:lnTo>
                      <a:pt x="66" y="12"/>
                    </a:lnTo>
                    <a:lnTo>
                      <a:pt x="91" y="3"/>
                    </a:lnTo>
                    <a:lnTo>
                      <a:pt x="118" y="0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24" name="Freeform 848"/>
              <p:cNvSpPr>
                <a:spLocks/>
              </p:cNvSpPr>
              <p:nvPr/>
            </p:nvSpPr>
            <p:spPr bwMode="auto">
              <a:xfrm>
                <a:off x="4508110" y="2728465"/>
                <a:ext cx="3683000" cy="9080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035" y="0"/>
                  </a:cxn>
                  <a:cxn ang="0">
                    <a:pos x="2069" y="4"/>
                  </a:cxn>
                  <a:cxn ang="0">
                    <a:pos x="2100" y="13"/>
                  </a:cxn>
                  <a:cxn ang="0">
                    <a:pos x="2129" y="27"/>
                  </a:cxn>
                  <a:cxn ang="0">
                    <a:pos x="2156" y="47"/>
                  </a:cxn>
                  <a:cxn ang="0">
                    <a:pos x="2179" y="71"/>
                  </a:cxn>
                  <a:cxn ang="0">
                    <a:pos x="2301" y="225"/>
                  </a:cxn>
                  <a:cxn ang="0">
                    <a:pos x="2313" y="247"/>
                  </a:cxn>
                  <a:cxn ang="0">
                    <a:pos x="2320" y="271"/>
                  </a:cxn>
                  <a:cxn ang="0">
                    <a:pos x="2320" y="295"/>
                  </a:cxn>
                  <a:cxn ang="0">
                    <a:pos x="2314" y="318"/>
                  </a:cxn>
                  <a:cxn ang="0">
                    <a:pos x="2301" y="340"/>
                  </a:cxn>
                  <a:cxn ang="0">
                    <a:pos x="2179" y="499"/>
                  </a:cxn>
                  <a:cxn ang="0">
                    <a:pos x="2156" y="524"/>
                  </a:cxn>
                  <a:cxn ang="0">
                    <a:pos x="2129" y="544"/>
                  </a:cxn>
                  <a:cxn ang="0">
                    <a:pos x="2099" y="560"/>
                  </a:cxn>
                  <a:cxn ang="0">
                    <a:pos x="2068" y="568"/>
                  </a:cxn>
                  <a:cxn ang="0">
                    <a:pos x="2034" y="572"/>
                  </a:cxn>
                  <a:cxn ang="0">
                    <a:pos x="258" y="572"/>
                  </a:cxn>
                  <a:cxn ang="0">
                    <a:pos x="216" y="568"/>
                  </a:cxn>
                  <a:cxn ang="0">
                    <a:pos x="176" y="558"/>
                  </a:cxn>
                  <a:cxn ang="0">
                    <a:pos x="139" y="543"/>
                  </a:cxn>
                  <a:cxn ang="0">
                    <a:pos x="106" y="522"/>
                  </a:cxn>
                  <a:cxn ang="0">
                    <a:pos x="76" y="495"/>
                  </a:cxn>
                  <a:cxn ang="0">
                    <a:pos x="50" y="466"/>
                  </a:cxn>
                  <a:cxn ang="0">
                    <a:pos x="28" y="432"/>
                  </a:cxn>
                  <a:cxn ang="0">
                    <a:pos x="13" y="395"/>
                  </a:cxn>
                  <a:cxn ang="0">
                    <a:pos x="3" y="356"/>
                  </a:cxn>
                  <a:cxn ang="0">
                    <a:pos x="0" y="313"/>
                  </a:cxn>
                  <a:cxn ang="0">
                    <a:pos x="0" y="0"/>
                  </a:cxn>
                </a:cxnLst>
                <a:rect l="0" t="0" r="r" b="b"/>
                <a:pathLst>
                  <a:path w="2320" h="572">
                    <a:moveTo>
                      <a:pt x="0" y="0"/>
                    </a:moveTo>
                    <a:lnTo>
                      <a:pt x="2035" y="0"/>
                    </a:lnTo>
                    <a:lnTo>
                      <a:pt x="2069" y="4"/>
                    </a:lnTo>
                    <a:lnTo>
                      <a:pt x="2100" y="13"/>
                    </a:lnTo>
                    <a:lnTo>
                      <a:pt x="2129" y="27"/>
                    </a:lnTo>
                    <a:lnTo>
                      <a:pt x="2156" y="47"/>
                    </a:lnTo>
                    <a:lnTo>
                      <a:pt x="2179" y="71"/>
                    </a:lnTo>
                    <a:lnTo>
                      <a:pt x="2301" y="225"/>
                    </a:lnTo>
                    <a:lnTo>
                      <a:pt x="2313" y="247"/>
                    </a:lnTo>
                    <a:lnTo>
                      <a:pt x="2320" y="271"/>
                    </a:lnTo>
                    <a:lnTo>
                      <a:pt x="2320" y="295"/>
                    </a:lnTo>
                    <a:lnTo>
                      <a:pt x="2314" y="318"/>
                    </a:lnTo>
                    <a:lnTo>
                      <a:pt x="2301" y="340"/>
                    </a:lnTo>
                    <a:lnTo>
                      <a:pt x="2179" y="499"/>
                    </a:lnTo>
                    <a:lnTo>
                      <a:pt x="2156" y="524"/>
                    </a:lnTo>
                    <a:lnTo>
                      <a:pt x="2129" y="544"/>
                    </a:lnTo>
                    <a:lnTo>
                      <a:pt x="2099" y="560"/>
                    </a:lnTo>
                    <a:lnTo>
                      <a:pt x="2068" y="568"/>
                    </a:lnTo>
                    <a:lnTo>
                      <a:pt x="2034" y="572"/>
                    </a:lnTo>
                    <a:lnTo>
                      <a:pt x="258" y="572"/>
                    </a:lnTo>
                    <a:lnTo>
                      <a:pt x="216" y="568"/>
                    </a:lnTo>
                    <a:lnTo>
                      <a:pt x="176" y="558"/>
                    </a:lnTo>
                    <a:lnTo>
                      <a:pt x="139" y="543"/>
                    </a:lnTo>
                    <a:lnTo>
                      <a:pt x="106" y="522"/>
                    </a:lnTo>
                    <a:lnTo>
                      <a:pt x="76" y="495"/>
                    </a:lnTo>
                    <a:lnTo>
                      <a:pt x="50" y="466"/>
                    </a:lnTo>
                    <a:lnTo>
                      <a:pt x="28" y="432"/>
                    </a:lnTo>
                    <a:lnTo>
                      <a:pt x="13" y="395"/>
                    </a:lnTo>
                    <a:lnTo>
                      <a:pt x="3" y="356"/>
                    </a:lnTo>
                    <a:lnTo>
                      <a:pt x="0" y="313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23" name="Freeform 847"/>
              <p:cNvSpPr>
                <a:spLocks/>
              </p:cNvSpPr>
              <p:nvPr/>
            </p:nvSpPr>
            <p:spPr bwMode="auto">
              <a:xfrm>
                <a:off x="5227871" y="2553709"/>
                <a:ext cx="378758" cy="194525"/>
              </a:xfrm>
              <a:custGeom>
                <a:avLst/>
                <a:gdLst/>
                <a:ahLst/>
                <a:cxnLst>
                  <a:cxn ang="0">
                    <a:pos x="63" y="0"/>
                  </a:cxn>
                  <a:cxn ang="0">
                    <a:pos x="193" y="0"/>
                  </a:cxn>
                  <a:cxn ang="0">
                    <a:pos x="193" y="234"/>
                  </a:cxn>
                  <a:cxn ang="0">
                    <a:pos x="0" y="234"/>
                  </a:cxn>
                  <a:cxn ang="0">
                    <a:pos x="0" y="63"/>
                  </a:cxn>
                  <a:cxn ang="0">
                    <a:pos x="3" y="43"/>
                  </a:cxn>
                  <a:cxn ang="0">
                    <a:pos x="12" y="25"/>
                  </a:cxn>
                  <a:cxn ang="0">
                    <a:pos x="26" y="12"/>
                  </a:cxn>
                  <a:cxn ang="0">
                    <a:pos x="44" y="3"/>
                  </a:cxn>
                  <a:cxn ang="0">
                    <a:pos x="63" y="0"/>
                  </a:cxn>
                </a:cxnLst>
                <a:rect l="0" t="0" r="r" b="b"/>
                <a:pathLst>
                  <a:path w="193" h="234">
                    <a:moveTo>
                      <a:pt x="63" y="0"/>
                    </a:moveTo>
                    <a:lnTo>
                      <a:pt x="193" y="0"/>
                    </a:lnTo>
                    <a:lnTo>
                      <a:pt x="193" y="234"/>
                    </a:lnTo>
                    <a:lnTo>
                      <a:pt x="0" y="234"/>
                    </a:lnTo>
                    <a:lnTo>
                      <a:pt x="0" y="63"/>
                    </a:lnTo>
                    <a:lnTo>
                      <a:pt x="3" y="43"/>
                    </a:lnTo>
                    <a:lnTo>
                      <a:pt x="12" y="25"/>
                    </a:lnTo>
                    <a:lnTo>
                      <a:pt x="26" y="12"/>
                    </a:lnTo>
                    <a:lnTo>
                      <a:pt x="44" y="3"/>
                    </a:lnTo>
                    <a:lnTo>
                      <a:pt x="63" y="0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25" name="Freeform 849"/>
              <p:cNvSpPr>
                <a:spLocks/>
              </p:cNvSpPr>
              <p:nvPr/>
            </p:nvSpPr>
            <p:spPr bwMode="auto">
              <a:xfrm>
                <a:off x="4139810" y="2542727"/>
                <a:ext cx="1409700" cy="1093788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510" y="0"/>
                  </a:cxn>
                  <a:cxn ang="0">
                    <a:pos x="538" y="3"/>
                  </a:cxn>
                  <a:cxn ang="0">
                    <a:pos x="562" y="12"/>
                  </a:cxn>
                  <a:cxn ang="0">
                    <a:pos x="585" y="25"/>
                  </a:cxn>
                  <a:cxn ang="0">
                    <a:pos x="604" y="45"/>
                  </a:cxn>
                  <a:cxn ang="0">
                    <a:pos x="617" y="66"/>
                  </a:cxn>
                  <a:cxn ang="0">
                    <a:pos x="627" y="91"/>
                  </a:cxn>
                  <a:cxn ang="0">
                    <a:pos x="629" y="119"/>
                  </a:cxn>
                  <a:cxn ang="0">
                    <a:pos x="629" y="430"/>
                  </a:cxn>
                  <a:cxn ang="0">
                    <a:pos x="633" y="473"/>
                  </a:cxn>
                  <a:cxn ang="0">
                    <a:pos x="642" y="512"/>
                  </a:cxn>
                  <a:cxn ang="0">
                    <a:pos x="658" y="549"/>
                  </a:cxn>
                  <a:cxn ang="0">
                    <a:pos x="679" y="583"/>
                  </a:cxn>
                  <a:cxn ang="0">
                    <a:pos x="706" y="612"/>
                  </a:cxn>
                  <a:cxn ang="0">
                    <a:pos x="735" y="639"/>
                  </a:cxn>
                  <a:cxn ang="0">
                    <a:pos x="769" y="660"/>
                  </a:cxn>
                  <a:cxn ang="0">
                    <a:pos x="806" y="675"/>
                  </a:cxn>
                  <a:cxn ang="0">
                    <a:pos x="845" y="685"/>
                  </a:cxn>
                  <a:cxn ang="0">
                    <a:pos x="888" y="689"/>
                  </a:cxn>
                  <a:cxn ang="0">
                    <a:pos x="257" y="689"/>
                  </a:cxn>
                  <a:cxn ang="0">
                    <a:pos x="215" y="685"/>
                  </a:cxn>
                  <a:cxn ang="0">
                    <a:pos x="175" y="675"/>
                  </a:cxn>
                  <a:cxn ang="0">
                    <a:pos x="138" y="660"/>
                  </a:cxn>
                  <a:cxn ang="0">
                    <a:pos x="105" y="639"/>
                  </a:cxn>
                  <a:cxn ang="0">
                    <a:pos x="75" y="612"/>
                  </a:cxn>
                  <a:cxn ang="0">
                    <a:pos x="49" y="583"/>
                  </a:cxn>
                  <a:cxn ang="0">
                    <a:pos x="27" y="549"/>
                  </a:cxn>
                  <a:cxn ang="0">
                    <a:pos x="12" y="512"/>
                  </a:cxn>
                  <a:cxn ang="0">
                    <a:pos x="2" y="473"/>
                  </a:cxn>
                  <a:cxn ang="0">
                    <a:pos x="0" y="430"/>
                  </a:cxn>
                  <a:cxn ang="0">
                    <a:pos x="0" y="119"/>
                  </a:cxn>
                  <a:cxn ang="0">
                    <a:pos x="2" y="91"/>
                  </a:cxn>
                  <a:cxn ang="0">
                    <a:pos x="10" y="66"/>
                  </a:cxn>
                  <a:cxn ang="0">
                    <a:pos x="25" y="45"/>
                  </a:cxn>
                  <a:cxn ang="0">
                    <a:pos x="43" y="25"/>
                  </a:cxn>
                  <a:cxn ang="0">
                    <a:pos x="65" y="12"/>
                  </a:cxn>
                  <a:cxn ang="0">
                    <a:pos x="91" y="3"/>
                  </a:cxn>
                  <a:cxn ang="0">
                    <a:pos x="118" y="0"/>
                  </a:cxn>
                </a:cxnLst>
                <a:rect l="0" t="0" r="r" b="b"/>
                <a:pathLst>
                  <a:path w="888" h="689">
                    <a:moveTo>
                      <a:pt x="118" y="0"/>
                    </a:moveTo>
                    <a:lnTo>
                      <a:pt x="510" y="0"/>
                    </a:lnTo>
                    <a:lnTo>
                      <a:pt x="538" y="3"/>
                    </a:lnTo>
                    <a:lnTo>
                      <a:pt x="562" y="12"/>
                    </a:lnTo>
                    <a:lnTo>
                      <a:pt x="585" y="25"/>
                    </a:lnTo>
                    <a:lnTo>
                      <a:pt x="604" y="45"/>
                    </a:lnTo>
                    <a:lnTo>
                      <a:pt x="617" y="66"/>
                    </a:lnTo>
                    <a:lnTo>
                      <a:pt x="627" y="91"/>
                    </a:lnTo>
                    <a:lnTo>
                      <a:pt x="629" y="119"/>
                    </a:lnTo>
                    <a:lnTo>
                      <a:pt x="629" y="430"/>
                    </a:lnTo>
                    <a:lnTo>
                      <a:pt x="633" y="473"/>
                    </a:lnTo>
                    <a:lnTo>
                      <a:pt x="642" y="512"/>
                    </a:lnTo>
                    <a:lnTo>
                      <a:pt x="658" y="549"/>
                    </a:lnTo>
                    <a:lnTo>
                      <a:pt x="679" y="583"/>
                    </a:lnTo>
                    <a:lnTo>
                      <a:pt x="706" y="612"/>
                    </a:lnTo>
                    <a:lnTo>
                      <a:pt x="735" y="639"/>
                    </a:lnTo>
                    <a:lnTo>
                      <a:pt x="769" y="660"/>
                    </a:lnTo>
                    <a:lnTo>
                      <a:pt x="806" y="675"/>
                    </a:lnTo>
                    <a:lnTo>
                      <a:pt x="845" y="685"/>
                    </a:lnTo>
                    <a:lnTo>
                      <a:pt x="888" y="689"/>
                    </a:lnTo>
                    <a:lnTo>
                      <a:pt x="257" y="689"/>
                    </a:lnTo>
                    <a:lnTo>
                      <a:pt x="215" y="685"/>
                    </a:lnTo>
                    <a:lnTo>
                      <a:pt x="175" y="675"/>
                    </a:lnTo>
                    <a:lnTo>
                      <a:pt x="138" y="660"/>
                    </a:lnTo>
                    <a:lnTo>
                      <a:pt x="105" y="639"/>
                    </a:lnTo>
                    <a:lnTo>
                      <a:pt x="75" y="612"/>
                    </a:lnTo>
                    <a:lnTo>
                      <a:pt x="49" y="583"/>
                    </a:lnTo>
                    <a:lnTo>
                      <a:pt x="27" y="549"/>
                    </a:lnTo>
                    <a:lnTo>
                      <a:pt x="12" y="512"/>
                    </a:lnTo>
                    <a:lnTo>
                      <a:pt x="2" y="473"/>
                    </a:lnTo>
                    <a:lnTo>
                      <a:pt x="0" y="430"/>
                    </a:lnTo>
                    <a:lnTo>
                      <a:pt x="0" y="119"/>
                    </a:lnTo>
                    <a:lnTo>
                      <a:pt x="2" y="91"/>
                    </a:lnTo>
                    <a:lnTo>
                      <a:pt x="10" y="66"/>
                    </a:lnTo>
                    <a:lnTo>
                      <a:pt x="25" y="45"/>
                    </a:lnTo>
                    <a:lnTo>
                      <a:pt x="43" y="25"/>
                    </a:lnTo>
                    <a:lnTo>
                      <a:pt x="65" y="12"/>
                    </a:lnTo>
                    <a:lnTo>
                      <a:pt x="91" y="3"/>
                    </a:lnTo>
                    <a:lnTo>
                      <a:pt x="118" y="0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26" name="Freeform 850"/>
              <p:cNvSpPr>
                <a:spLocks/>
              </p:cNvSpPr>
              <p:nvPr/>
            </p:nvSpPr>
            <p:spPr bwMode="auto">
              <a:xfrm>
                <a:off x="5138347" y="2728465"/>
                <a:ext cx="496888" cy="9080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6" y="0"/>
                  </a:cxn>
                  <a:cxn ang="0">
                    <a:pos x="56" y="313"/>
                  </a:cxn>
                  <a:cxn ang="0">
                    <a:pos x="60" y="356"/>
                  </a:cxn>
                  <a:cxn ang="0">
                    <a:pos x="69" y="395"/>
                  </a:cxn>
                  <a:cxn ang="0">
                    <a:pos x="85" y="432"/>
                  </a:cxn>
                  <a:cxn ang="0">
                    <a:pos x="106" y="466"/>
                  </a:cxn>
                  <a:cxn ang="0">
                    <a:pos x="131" y="495"/>
                  </a:cxn>
                  <a:cxn ang="0">
                    <a:pos x="161" y="522"/>
                  </a:cxn>
                  <a:cxn ang="0">
                    <a:pos x="195" y="543"/>
                  </a:cxn>
                  <a:cxn ang="0">
                    <a:pos x="232" y="558"/>
                  </a:cxn>
                  <a:cxn ang="0">
                    <a:pos x="272" y="568"/>
                  </a:cxn>
                  <a:cxn ang="0">
                    <a:pos x="313" y="572"/>
                  </a:cxn>
                  <a:cxn ang="0">
                    <a:pos x="259" y="572"/>
                  </a:cxn>
                  <a:cxn ang="0">
                    <a:pos x="217" y="568"/>
                  </a:cxn>
                  <a:cxn ang="0">
                    <a:pos x="177" y="558"/>
                  </a:cxn>
                  <a:cxn ang="0">
                    <a:pos x="140" y="543"/>
                  </a:cxn>
                  <a:cxn ang="0">
                    <a:pos x="106" y="522"/>
                  </a:cxn>
                  <a:cxn ang="0">
                    <a:pos x="77" y="495"/>
                  </a:cxn>
                  <a:cxn ang="0">
                    <a:pos x="50" y="466"/>
                  </a:cxn>
                  <a:cxn ang="0">
                    <a:pos x="29" y="432"/>
                  </a:cxn>
                  <a:cxn ang="0">
                    <a:pos x="13" y="395"/>
                  </a:cxn>
                  <a:cxn ang="0">
                    <a:pos x="4" y="356"/>
                  </a:cxn>
                  <a:cxn ang="0">
                    <a:pos x="0" y="313"/>
                  </a:cxn>
                  <a:cxn ang="0">
                    <a:pos x="0" y="0"/>
                  </a:cxn>
                </a:cxnLst>
                <a:rect l="0" t="0" r="r" b="b"/>
                <a:pathLst>
                  <a:path w="313" h="572">
                    <a:moveTo>
                      <a:pt x="0" y="0"/>
                    </a:moveTo>
                    <a:lnTo>
                      <a:pt x="56" y="0"/>
                    </a:lnTo>
                    <a:lnTo>
                      <a:pt x="56" y="313"/>
                    </a:lnTo>
                    <a:lnTo>
                      <a:pt x="60" y="356"/>
                    </a:lnTo>
                    <a:lnTo>
                      <a:pt x="69" y="395"/>
                    </a:lnTo>
                    <a:lnTo>
                      <a:pt x="85" y="432"/>
                    </a:lnTo>
                    <a:lnTo>
                      <a:pt x="106" y="466"/>
                    </a:lnTo>
                    <a:lnTo>
                      <a:pt x="131" y="495"/>
                    </a:lnTo>
                    <a:lnTo>
                      <a:pt x="161" y="522"/>
                    </a:lnTo>
                    <a:lnTo>
                      <a:pt x="195" y="543"/>
                    </a:lnTo>
                    <a:lnTo>
                      <a:pt x="232" y="558"/>
                    </a:lnTo>
                    <a:lnTo>
                      <a:pt x="272" y="568"/>
                    </a:lnTo>
                    <a:lnTo>
                      <a:pt x="313" y="572"/>
                    </a:lnTo>
                    <a:lnTo>
                      <a:pt x="259" y="572"/>
                    </a:lnTo>
                    <a:lnTo>
                      <a:pt x="217" y="568"/>
                    </a:lnTo>
                    <a:lnTo>
                      <a:pt x="177" y="558"/>
                    </a:lnTo>
                    <a:lnTo>
                      <a:pt x="140" y="543"/>
                    </a:lnTo>
                    <a:lnTo>
                      <a:pt x="106" y="522"/>
                    </a:lnTo>
                    <a:lnTo>
                      <a:pt x="77" y="495"/>
                    </a:lnTo>
                    <a:lnTo>
                      <a:pt x="50" y="466"/>
                    </a:lnTo>
                    <a:lnTo>
                      <a:pt x="29" y="432"/>
                    </a:lnTo>
                    <a:lnTo>
                      <a:pt x="13" y="395"/>
                    </a:lnTo>
                    <a:lnTo>
                      <a:pt x="4" y="356"/>
                    </a:lnTo>
                    <a:lnTo>
                      <a:pt x="0" y="313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27" name="Freeform 851"/>
              <p:cNvSpPr>
                <a:spLocks/>
              </p:cNvSpPr>
              <p:nvPr/>
            </p:nvSpPr>
            <p:spPr bwMode="auto">
              <a:xfrm>
                <a:off x="5379269" y="2542727"/>
                <a:ext cx="2387600" cy="41433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85" y="0"/>
                  </a:cxn>
                  <a:cxn ang="0">
                    <a:pos x="1412" y="3"/>
                  </a:cxn>
                  <a:cxn ang="0">
                    <a:pos x="1438" y="12"/>
                  </a:cxn>
                  <a:cxn ang="0">
                    <a:pos x="1459" y="25"/>
                  </a:cxn>
                  <a:cxn ang="0">
                    <a:pos x="1478" y="45"/>
                  </a:cxn>
                  <a:cxn ang="0">
                    <a:pos x="1492" y="66"/>
                  </a:cxn>
                  <a:cxn ang="0">
                    <a:pos x="1501" y="91"/>
                  </a:cxn>
                  <a:cxn ang="0">
                    <a:pos x="1504" y="119"/>
                  </a:cxn>
                  <a:cxn ang="0">
                    <a:pos x="1504" y="176"/>
                  </a:cxn>
                  <a:cxn ang="0">
                    <a:pos x="1501" y="197"/>
                  </a:cxn>
                  <a:cxn ang="0">
                    <a:pos x="1492" y="218"/>
                  </a:cxn>
                  <a:cxn ang="0">
                    <a:pos x="1479" y="235"/>
                  </a:cxn>
                  <a:cxn ang="0">
                    <a:pos x="1462" y="248"/>
                  </a:cxn>
                  <a:cxn ang="0">
                    <a:pos x="1441" y="258"/>
                  </a:cxn>
                  <a:cxn ang="0">
                    <a:pos x="1418" y="261"/>
                  </a:cxn>
                  <a:cxn ang="0">
                    <a:pos x="103" y="261"/>
                  </a:cxn>
                  <a:cxn ang="0">
                    <a:pos x="82" y="257"/>
                  </a:cxn>
                  <a:cxn ang="0">
                    <a:pos x="65" y="248"/>
                  </a:cxn>
                  <a:cxn ang="0">
                    <a:pos x="51" y="234"/>
                  </a:cxn>
                  <a:cxn ang="0">
                    <a:pos x="41" y="217"/>
                  </a:cxn>
                  <a:cxn ang="0">
                    <a:pos x="39" y="196"/>
                  </a:cxn>
                  <a:cxn ang="0">
                    <a:pos x="39" y="119"/>
                  </a:cxn>
                  <a:cxn ang="0">
                    <a:pos x="36" y="86"/>
                  </a:cxn>
                  <a:cxn ang="0">
                    <a:pos x="28" y="54"/>
                  </a:cxn>
                  <a:cxn ang="0">
                    <a:pos x="16" y="26"/>
                  </a:cxn>
                  <a:cxn ang="0">
                    <a:pos x="0" y="0"/>
                  </a:cxn>
                </a:cxnLst>
                <a:rect l="0" t="0" r="r" b="b"/>
                <a:pathLst>
                  <a:path w="1504" h="261">
                    <a:moveTo>
                      <a:pt x="0" y="0"/>
                    </a:moveTo>
                    <a:lnTo>
                      <a:pt x="1385" y="0"/>
                    </a:lnTo>
                    <a:lnTo>
                      <a:pt x="1412" y="3"/>
                    </a:lnTo>
                    <a:lnTo>
                      <a:pt x="1438" y="12"/>
                    </a:lnTo>
                    <a:lnTo>
                      <a:pt x="1459" y="25"/>
                    </a:lnTo>
                    <a:lnTo>
                      <a:pt x="1478" y="45"/>
                    </a:lnTo>
                    <a:lnTo>
                      <a:pt x="1492" y="66"/>
                    </a:lnTo>
                    <a:lnTo>
                      <a:pt x="1501" y="91"/>
                    </a:lnTo>
                    <a:lnTo>
                      <a:pt x="1504" y="119"/>
                    </a:lnTo>
                    <a:lnTo>
                      <a:pt x="1504" y="176"/>
                    </a:lnTo>
                    <a:lnTo>
                      <a:pt x="1501" y="197"/>
                    </a:lnTo>
                    <a:lnTo>
                      <a:pt x="1492" y="218"/>
                    </a:lnTo>
                    <a:lnTo>
                      <a:pt x="1479" y="235"/>
                    </a:lnTo>
                    <a:lnTo>
                      <a:pt x="1462" y="248"/>
                    </a:lnTo>
                    <a:lnTo>
                      <a:pt x="1441" y="258"/>
                    </a:lnTo>
                    <a:lnTo>
                      <a:pt x="1418" y="261"/>
                    </a:lnTo>
                    <a:lnTo>
                      <a:pt x="103" y="261"/>
                    </a:lnTo>
                    <a:lnTo>
                      <a:pt x="82" y="257"/>
                    </a:lnTo>
                    <a:lnTo>
                      <a:pt x="65" y="248"/>
                    </a:lnTo>
                    <a:lnTo>
                      <a:pt x="51" y="234"/>
                    </a:lnTo>
                    <a:lnTo>
                      <a:pt x="41" y="217"/>
                    </a:lnTo>
                    <a:lnTo>
                      <a:pt x="39" y="196"/>
                    </a:lnTo>
                    <a:lnTo>
                      <a:pt x="39" y="119"/>
                    </a:lnTo>
                    <a:lnTo>
                      <a:pt x="36" y="86"/>
                    </a:lnTo>
                    <a:lnTo>
                      <a:pt x="28" y="54"/>
                    </a:lnTo>
                    <a:lnTo>
                      <a:pt x="16" y="26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29" name="Freeform 1251"/>
              <p:cNvSpPr>
                <a:spLocks/>
              </p:cNvSpPr>
              <p:nvPr/>
            </p:nvSpPr>
            <p:spPr bwMode="auto">
              <a:xfrm>
                <a:off x="7586272" y="2942778"/>
                <a:ext cx="604838" cy="693738"/>
              </a:xfrm>
              <a:custGeom>
                <a:avLst/>
                <a:gdLst/>
                <a:ahLst/>
                <a:cxnLst>
                  <a:cxn ang="0">
                    <a:pos x="247" y="0"/>
                  </a:cxn>
                  <a:cxn ang="0">
                    <a:pos x="271" y="1"/>
                  </a:cxn>
                  <a:cxn ang="0">
                    <a:pos x="294" y="4"/>
                  </a:cxn>
                  <a:cxn ang="0">
                    <a:pos x="362" y="90"/>
                  </a:cxn>
                  <a:cxn ang="0">
                    <a:pos x="374" y="112"/>
                  </a:cxn>
                  <a:cxn ang="0">
                    <a:pos x="381" y="136"/>
                  </a:cxn>
                  <a:cxn ang="0">
                    <a:pos x="381" y="160"/>
                  </a:cxn>
                  <a:cxn ang="0">
                    <a:pos x="375" y="183"/>
                  </a:cxn>
                  <a:cxn ang="0">
                    <a:pos x="362" y="205"/>
                  </a:cxn>
                  <a:cxn ang="0">
                    <a:pos x="240" y="364"/>
                  </a:cxn>
                  <a:cxn ang="0">
                    <a:pos x="217" y="389"/>
                  </a:cxn>
                  <a:cxn ang="0">
                    <a:pos x="190" y="409"/>
                  </a:cxn>
                  <a:cxn ang="0">
                    <a:pos x="160" y="425"/>
                  </a:cxn>
                  <a:cxn ang="0">
                    <a:pos x="129" y="433"/>
                  </a:cxn>
                  <a:cxn ang="0">
                    <a:pos x="95" y="437"/>
                  </a:cxn>
                  <a:cxn ang="0">
                    <a:pos x="87" y="437"/>
                  </a:cxn>
                  <a:cxn ang="0">
                    <a:pos x="62" y="413"/>
                  </a:cxn>
                  <a:cxn ang="0">
                    <a:pos x="40" y="385"/>
                  </a:cxn>
                  <a:cxn ang="0">
                    <a:pos x="23" y="353"/>
                  </a:cxn>
                  <a:cxn ang="0">
                    <a:pos x="11" y="320"/>
                  </a:cxn>
                  <a:cxn ang="0">
                    <a:pos x="2" y="285"/>
                  </a:cxn>
                  <a:cxn ang="0">
                    <a:pos x="0" y="248"/>
                  </a:cxn>
                  <a:cxn ang="0">
                    <a:pos x="2" y="208"/>
                  </a:cxn>
                  <a:cxn ang="0">
                    <a:pos x="12" y="169"/>
                  </a:cxn>
                  <a:cxn ang="0">
                    <a:pos x="28" y="134"/>
                  </a:cxn>
                  <a:cxn ang="0">
                    <a:pos x="47" y="101"/>
                  </a:cxn>
                  <a:cxn ang="0">
                    <a:pos x="73" y="73"/>
                  </a:cxn>
                  <a:cxn ang="0">
                    <a:pos x="101" y="47"/>
                  </a:cxn>
                  <a:cxn ang="0">
                    <a:pos x="133" y="27"/>
                  </a:cxn>
                  <a:cxn ang="0">
                    <a:pos x="170" y="12"/>
                  </a:cxn>
                  <a:cxn ang="0">
                    <a:pos x="207" y="3"/>
                  </a:cxn>
                  <a:cxn ang="0">
                    <a:pos x="247" y="0"/>
                  </a:cxn>
                </a:cxnLst>
                <a:rect l="0" t="0" r="r" b="b"/>
                <a:pathLst>
                  <a:path w="381" h="437">
                    <a:moveTo>
                      <a:pt x="247" y="0"/>
                    </a:moveTo>
                    <a:lnTo>
                      <a:pt x="271" y="1"/>
                    </a:lnTo>
                    <a:lnTo>
                      <a:pt x="294" y="4"/>
                    </a:lnTo>
                    <a:lnTo>
                      <a:pt x="362" y="90"/>
                    </a:lnTo>
                    <a:lnTo>
                      <a:pt x="374" y="112"/>
                    </a:lnTo>
                    <a:lnTo>
                      <a:pt x="381" y="136"/>
                    </a:lnTo>
                    <a:lnTo>
                      <a:pt x="381" y="160"/>
                    </a:lnTo>
                    <a:lnTo>
                      <a:pt x="375" y="183"/>
                    </a:lnTo>
                    <a:lnTo>
                      <a:pt x="362" y="205"/>
                    </a:lnTo>
                    <a:lnTo>
                      <a:pt x="240" y="364"/>
                    </a:lnTo>
                    <a:lnTo>
                      <a:pt x="217" y="389"/>
                    </a:lnTo>
                    <a:lnTo>
                      <a:pt x="190" y="409"/>
                    </a:lnTo>
                    <a:lnTo>
                      <a:pt x="160" y="425"/>
                    </a:lnTo>
                    <a:lnTo>
                      <a:pt x="129" y="433"/>
                    </a:lnTo>
                    <a:lnTo>
                      <a:pt x="95" y="437"/>
                    </a:lnTo>
                    <a:lnTo>
                      <a:pt x="87" y="437"/>
                    </a:lnTo>
                    <a:lnTo>
                      <a:pt x="62" y="413"/>
                    </a:lnTo>
                    <a:lnTo>
                      <a:pt x="40" y="385"/>
                    </a:lnTo>
                    <a:lnTo>
                      <a:pt x="23" y="353"/>
                    </a:lnTo>
                    <a:lnTo>
                      <a:pt x="11" y="320"/>
                    </a:lnTo>
                    <a:lnTo>
                      <a:pt x="2" y="285"/>
                    </a:lnTo>
                    <a:lnTo>
                      <a:pt x="0" y="248"/>
                    </a:lnTo>
                    <a:lnTo>
                      <a:pt x="2" y="208"/>
                    </a:lnTo>
                    <a:lnTo>
                      <a:pt x="12" y="169"/>
                    </a:lnTo>
                    <a:lnTo>
                      <a:pt x="28" y="134"/>
                    </a:lnTo>
                    <a:lnTo>
                      <a:pt x="47" y="101"/>
                    </a:lnTo>
                    <a:lnTo>
                      <a:pt x="73" y="73"/>
                    </a:lnTo>
                    <a:lnTo>
                      <a:pt x="101" y="47"/>
                    </a:lnTo>
                    <a:lnTo>
                      <a:pt x="133" y="27"/>
                    </a:lnTo>
                    <a:lnTo>
                      <a:pt x="170" y="12"/>
                    </a:lnTo>
                    <a:lnTo>
                      <a:pt x="207" y="3"/>
                    </a:lnTo>
                    <a:lnTo>
                      <a:pt x="247" y="0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4958557" y="3052962"/>
                <a:ext cx="2515314" cy="371933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>
                  <a:tabLst>
                    <a:tab pos="1257300" algn="l"/>
                  </a:tabLst>
                </a:pPr>
                <a:r>
                  <a:rPr lang="ru-RU" sz="1600" b="1" dirty="0" smtClean="0">
                    <a:solidFill>
                      <a:srgbClr val="002060"/>
                    </a:solidFill>
                  </a:rPr>
                  <a:t>Организаций- 16</a:t>
                </a:r>
              </a:p>
              <a:p>
                <a:pPr>
                  <a:tabLst>
                    <a:tab pos="1257300" algn="l"/>
                  </a:tabLst>
                </a:pPr>
                <a:r>
                  <a:rPr lang="ru-RU" sz="1600" b="1" dirty="0" smtClean="0">
                    <a:solidFill>
                      <a:srgbClr val="002060"/>
                    </a:solidFill>
                  </a:rPr>
                  <a:t>Обучающихся - 10 167</a:t>
                </a:r>
                <a:endParaRPr lang="ru-RU" sz="16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0" name="Freeform 1262"/>
              <p:cNvSpPr>
                <a:spLocks/>
              </p:cNvSpPr>
              <p:nvPr/>
            </p:nvSpPr>
            <p:spPr bwMode="auto">
              <a:xfrm>
                <a:off x="7640094" y="3035655"/>
                <a:ext cx="864096" cy="787400"/>
              </a:xfrm>
              <a:custGeom>
                <a:avLst/>
                <a:gdLst/>
                <a:ahLst/>
                <a:cxnLst>
                  <a:cxn ang="0">
                    <a:pos x="249" y="0"/>
                  </a:cxn>
                  <a:cxn ang="0">
                    <a:pos x="289" y="3"/>
                  </a:cxn>
                  <a:cxn ang="0">
                    <a:pos x="326" y="12"/>
                  </a:cxn>
                  <a:cxn ang="0">
                    <a:pos x="363" y="28"/>
                  </a:cxn>
                  <a:cxn ang="0">
                    <a:pos x="394" y="47"/>
                  </a:cxn>
                  <a:cxn ang="0">
                    <a:pos x="424" y="73"/>
                  </a:cxn>
                  <a:cxn ang="0">
                    <a:pos x="449" y="102"/>
                  </a:cxn>
                  <a:cxn ang="0">
                    <a:pos x="468" y="133"/>
                  </a:cxn>
                  <a:cxn ang="0">
                    <a:pos x="484" y="170"/>
                  </a:cxn>
                  <a:cxn ang="0">
                    <a:pos x="493" y="207"/>
                  </a:cxn>
                  <a:cxn ang="0">
                    <a:pos x="496" y="247"/>
                  </a:cxn>
                  <a:cxn ang="0">
                    <a:pos x="493" y="287"/>
                  </a:cxn>
                  <a:cxn ang="0">
                    <a:pos x="484" y="326"/>
                  </a:cxn>
                  <a:cxn ang="0">
                    <a:pos x="468" y="361"/>
                  </a:cxn>
                  <a:cxn ang="0">
                    <a:pos x="449" y="394"/>
                  </a:cxn>
                  <a:cxn ang="0">
                    <a:pos x="424" y="423"/>
                  </a:cxn>
                  <a:cxn ang="0">
                    <a:pos x="394" y="447"/>
                  </a:cxn>
                  <a:cxn ang="0">
                    <a:pos x="363" y="468"/>
                  </a:cxn>
                  <a:cxn ang="0">
                    <a:pos x="326" y="483"/>
                  </a:cxn>
                  <a:cxn ang="0">
                    <a:pos x="289" y="492"/>
                  </a:cxn>
                  <a:cxn ang="0">
                    <a:pos x="249" y="496"/>
                  </a:cxn>
                  <a:cxn ang="0">
                    <a:pos x="209" y="492"/>
                  </a:cxn>
                  <a:cxn ang="0">
                    <a:pos x="170" y="483"/>
                  </a:cxn>
                  <a:cxn ang="0">
                    <a:pos x="135" y="468"/>
                  </a:cxn>
                  <a:cxn ang="0">
                    <a:pos x="102" y="447"/>
                  </a:cxn>
                  <a:cxn ang="0">
                    <a:pos x="73" y="423"/>
                  </a:cxn>
                  <a:cxn ang="0">
                    <a:pos x="49" y="394"/>
                  </a:cxn>
                  <a:cxn ang="0">
                    <a:pos x="28" y="361"/>
                  </a:cxn>
                  <a:cxn ang="0">
                    <a:pos x="13" y="326"/>
                  </a:cxn>
                  <a:cxn ang="0">
                    <a:pos x="4" y="287"/>
                  </a:cxn>
                  <a:cxn ang="0">
                    <a:pos x="0" y="247"/>
                  </a:cxn>
                  <a:cxn ang="0">
                    <a:pos x="4" y="207"/>
                  </a:cxn>
                  <a:cxn ang="0">
                    <a:pos x="13" y="170"/>
                  </a:cxn>
                  <a:cxn ang="0">
                    <a:pos x="28" y="133"/>
                  </a:cxn>
                  <a:cxn ang="0">
                    <a:pos x="49" y="102"/>
                  </a:cxn>
                  <a:cxn ang="0">
                    <a:pos x="73" y="73"/>
                  </a:cxn>
                  <a:cxn ang="0">
                    <a:pos x="102" y="47"/>
                  </a:cxn>
                  <a:cxn ang="0">
                    <a:pos x="135" y="28"/>
                  </a:cxn>
                  <a:cxn ang="0">
                    <a:pos x="170" y="12"/>
                  </a:cxn>
                  <a:cxn ang="0">
                    <a:pos x="209" y="3"/>
                  </a:cxn>
                  <a:cxn ang="0">
                    <a:pos x="249" y="0"/>
                  </a:cxn>
                </a:cxnLst>
                <a:rect l="0" t="0" r="r" b="b"/>
                <a:pathLst>
                  <a:path w="496" h="496">
                    <a:moveTo>
                      <a:pt x="249" y="0"/>
                    </a:moveTo>
                    <a:lnTo>
                      <a:pt x="289" y="3"/>
                    </a:lnTo>
                    <a:lnTo>
                      <a:pt x="326" y="12"/>
                    </a:lnTo>
                    <a:lnTo>
                      <a:pt x="363" y="28"/>
                    </a:lnTo>
                    <a:lnTo>
                      <a:pt x="394" y="47"/>
                    </a:lnTo>
                    <a:lnTo>
                      <a:pt x="424" y="73"/>
                    </a:lnTo>
                    <a:lnTo>
                      <a:pt x="449" y="102"/>
                    </a:lnTo>
                    <a:lnTo>
                      <a:pt x="468" y="133"/>
                    </a:lnTo>
                    <a:lnTo>
                      <a:pt x="484" y="170"/>
                    </a:lnTo>
                    <a:lnTo>
                      <a:pt x="493" y="207"/>
                    </a:lnTo>
                    <a:lnTo>
                      <a:pt x="496" y="247"/>
                    </a:lnTo>
                    <a:lnTo>
                      <a:pt x="493" y="287"/>
                    </a:lnTo>
                    <a:lnTo>
                      <a:pt x="484" y="326"/>
                    </a:lnTo>
                    <a:lnTo>
                      <a:pt x="468" y="361"/>
                    </a:lnTo>
                    <a:lnTo>
                      <a:pt x="449" y="394"/>
                    </a:lnTo>
                    <a:lnTo>
                      <a:pt x="424" y="423"/>
                    </a:lnTo>
                    <a:lnTo>
                      <a:pt x="394" y="447"/>
                    </a:lnTo>
                    <a:lnTo>
                      <a:pt x="363" y="468"/>
                    </a:lnTo>
                    <a:lnTo>
                      <a:pt x="326" y="483"/>
                    </a:lnTo>
                    <a:lnTo>
                      <a:pt x="289" y="492"/>
                    </a:lnTo>
                    <a:lnTo>
                      <a:pt x="249" y="496"/>
                    </a:lnTo>
                    <a:lnTo>
                      <a:pt x="209" y="492"/>
                    </a:lnTo>
                    <a:lnTo>
                      <a:pt x="170" y="483"/>
                    </a:lnTo>
                    <a:lnTo>
                      <a:pt x="135" y="468"/>
                    </a:lnTo>
                    <a:lnTo>
                      <a:pt x="102" y="447"/>
                    </a:lnTo>
                    <a:lnTo>
                      <a:pt x="73" y="423"/>
                    </a:lnTo>
                    <a:lnTo>
                      <a:pt x="49" y="394"/>
                    </a:lnTo>
                    <a:lnTo>
                      <a:pt x="28" y="361"/>
                    </a:lnTo>
                    <a:lnTo>
                      <a:pt x="13" y="326"/>
                    </a:lnTo>
                    <a:lnTo>
                      <a:pt x="4" y="287"/>
                    </a:lnTo>
                    <a:lnTo>
                      <a:pt x="0" y="247"/>
                    </a:lnTo>
                    <a:lnTo>
                      <a:pt x="4" y="207"/>
                    </a:lnTo>
                    <a:lnTo>
                      <a:pt x="13" y="170"/>
                    </a:lnTo>
                    <a:lnTo>
                      <a:pt x="28" y="133"/>
                    </a:lnTo>
                    <a:lnTo>
                      <a:pt x="49" y="102"/>
                    </a:lnTo>
                    <a:lnTo>
                      <a:pt x="73" y="73"/>
                    </a:lnTo>
                    <a:lnTo>
                      <a:pt x="102" y="47"/>
                    </a:lnTo>
                    <a:lnTo>
                      <a:pt x="135" y="28"/>
                    </a:lnTo>
                    <a:lnTo>
                      <a:pt x="170" y="12"/>
                    </a:lnTo>
                    <a:lnTo>
                      <a:pt x="209" y="3"/>
                    </a:lnTo>
                    <a:lnTo>
                      <a:pt x="249" y="0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31" name="Freeform 1263"/>
              <p:cNvSpPr>
                <a:spLocks noEditPoints="1"/>
              </p:cNvSpPr>
              <p:nvPr/>
            </p:nvSpPr>
            <p:spPr bwMode="auto">
              <a:xfrm>
                <a:off x="7734172" y="3111375"/>
                <a:ext cx="720081" cy="650875"/>
              </a:xfrm>
              <a:custGeom>
                <a:avLst/>
                <a:gdLst/>
                <a:ahLst/>
                <a:cxnLst>
                  <a:cxn ang="0">
                    <a:pos x="168" y="31"/>
                  </a:cxn>
                  <a:cxn ang="0">
                    <a:pos x="104" y="57"/>
                  </a:cxn>
                  <a:cxn ang="0">
                    <a:pos x="57" y="106"/>
                  </a:cxn>
                  <a:cxn ang="0">
                    <a:pos x="29" y="170"/>
                  </a:cxn>
                  <a:cxn ang="0">
                    <a:pos x="29" y="242"/>
                  </a:cxn>
                  <a:cxn ang="0">
                    <a:pos x="57" y="306"/>
                  </a:cxn>
                  <a:cxn ang="0">
                    <a:pos x="104" y="353"/>
                  </a:cxn>
                  <a:cxn ang="0">
                    <a:pos x="168" y="381"/>
                  </a:cxn>
                  <a:cxn ang="0">
                    <a:pos x="240" y="381"/>
                  </a:cxn>
                  <a:cxn ang="0">
                    <a:pos x="304" y="353"/>
                  </a:cxn>
                  <a:cxn ang="0">
                    <a:pos x="353" y="306"/>
                  </a:cxn>
                  <a:cxn ang="0">
                    <a:pos x="380" y="242"/>
                  </a:cxn>
                  <a:cxn ang="0">
                    <a:pos x="380" y="170"/>
                  </a:cxn>
                  <a:cxn ang="0">
                    <a:pos x="353" y="106"/>
                  </a:cxn>
                  <a:cxn ang="0">
                    <a:pos x="304" y="57"/>
                  </a:cxn>
                  <a:cxn ang="0">
                    <a:pos x="240" y="31"/>
                  </a:cxn>
                  <a:cxn ang="0">
                    <a:pos x="205" y="0"/>
                  </a:cxn>
                  <a:cxn ang="0">
                    <a:pos x="276" y="14"/>
                  </a:cxn>
                  <a:cxn ang="0">
                    <a:pos x="337" y="49"/>
                  </a:cxn>
                  <a:cxn ang="0">
                    <a:pos x="382" y="102"/>
                  </a:cxn>
                  <a:cxn ang="0">
                    <a:pos x="406" y="169"/>
                  </a:cxn>
                  <a:cxn ang="0">
                    <a:pos x="406" y="243"/>
                  </a:cxn>
                  <a:cxn ang="0">
                    <a:pos x="382" y="310"/>
                  </a:cxn>
                  <a:cxn ang="0">
                    <a:pos x="337" y="363"/>
                  </a:cxn>
                  <a:cxn ang="0">
                    <a:pos x="276" y="398"/>
                  </a:cxn>
                  <a:cxn ang="0">
                    <a:pos x="205" y="410"/>
                  </a:cxn>
                  <a:cxn ang="0">
                    <a:pos x="133" y="398"/>
                  </a:cxn>
                  <a:cxn ang="0">
                    <a:pos x="73" y="363"/>
                  </a:cxn>
                  <a:cxn ang="0">
                    <a:pos x="28" y="310"/>
                  </a:cxn>
                  <a:cxn ang="0">
                    <a:pos x="2" y="243"/>
                  </a:cxn>
                  <a:cxn ang="0">
                    <a:pos x="2" y="169"/>
                  </a:cxn>
                  <a:cxn ang="0">
                    <a:pos x="28" y="102"/>
                  </a:cxn>
                  <a:cxn ang="0">
                    <a:pos x="73" y="49"/>
                  </a:cxn>
                  <a:cxn ang="0">
                    <a:pos x="133" y="14"/>
                  </a:cxn>
                  <a:cxn ang="0">
                    <a:pos x="205" y="0"/>
                  </a:cxn>
                </a:cxnLst>
                <a:rect l="0" t="0" r="r" b="b"/>
                <a:pathLst>
                  <a:path w="410" h="410">
                    <a:moveTo>
                      <a:pt x="205" y="27"/>
                    </a:moveTo>
                    <a:lnTo>
                      <a:pt x="168" y="31"/>
                    </a:lnTo>
                    <a:lnTo>
                      <a:pt x="134" y="40"/>
                    </a:lnTo>
                    <a:lnTo>
                      <a:pt x="104" y="57"/>
                    </a:lnTo>
                    <a:lnTo>
                      <a:pt x="79" y="79"/>
                    </a:lnTo>
                    <a:lnTo>
                      <a:pt x="57" y="106"/>
                    </a:lnTo>
                    <a:lnTo>
                      <a:pt x="40" y="136"/>
                    </a:lnTo>
                    <a:lnTo>
                      <a:pt x="29" y="170"/>
                    </a:lnTo>
                    <a:lnTo>
                      <a:pt x="25" y="205"/>
                    </a:lnTo>
                    <a:lnTo>
                      <a:pt x="29" y="242"/>
                    </a:lnTo>
                    <a:lnTo>
                      <a:pt x="40" y="276"/>
                    </a:lnTo>
                    <a:lnTo>
                      <a:pt x="57" y="306"/>
                    </a:lnTo>
                    <a:lnTo>
                      <a:pt x="79" y="331"/>
                    </a:lnTo>
                    <a:lnTo>
                      <a:pt x="104" y="353"/>
                    </a:lnTo>
                    <a:lnTo>
                      <a:pt x="134" y="370"/>
                    </a:lnTo>
                    <a:lnTo>
                      <a:pt x="168" y="381"/>
                    </a:lnTo>
                    <a:lnTo>
                      <a:pt x="205" y="385"/>
                    </a:lnTo>
                    <a:lnTo>
                      <a:pt x="240" y="381"/>
                    </a:lnTo>
                    <a:lnTo>
                      <a:pt x="274" y="370"/>
                    </a:lnTo>
                    <a:lnTo>
                      <a:pt x="304" y="353"/>
                    </a:lnTo>
                    <a:lnTo>
                      <a:pt x="331" y="331"/>
                    </a:lnTo>
                    <a:lnTo>
                      <a:pt x="353" y="306"/>
                    </a:lnTo>
                    <a:lnTo>
                      <a:pt x="370" y="276"/>
                    </a:lnTo>
                    <a:lnTo>
                      <a:pt x="380" y="242"/>
                    </a:lnTo>
                    <a:lnTo>
                      <a:pt x="383" y="205"/>
                    </a:lnTo>
                    <a:lnTo>
                      <a:pt x="380" y="170"/>
                    </a:lnTo>
                    <a:lnTo>
                      <a:pt x="370" y="136"/>
                    </a:lnTo>
                    <a:lnTo>
                      <a:pt x="353" y="106"/>
                    </a:lnTo>
                    <a:lnTo>
                      <a:pt x="331" y="79"/>
                    </a:lnTo>
                    <a:lnTo>
                      <a:pt x="304" y="57"/>
                    </a:lnTo>
                    <a:lnTo>
                      <a:pt x="274" y="40"/>
                    </a:lnTo>
                    <a:lnTo>
                      <a:pt x="240" y="31"/>
                    </a:lnTo>
                    <a:lnTo>
                      <a:pt x="205" y="27"/>
                    </a:lnTo>
                    <a:close/>
                    <a:moveTo>
                      <a:pt x="205" y="0"/>
                    </a:moveTo>
                    <a:lnTo>
                      <a:pt x="241" y="4"/>
                    </a:lnTo>
                    <a:lnTo>
                      <a:pt x="276" y="14"/>
                    </a:lnTo>
                    <a:lnTo>
                      <a:pt x="308" y="28"/>
                    </a:lnTo>
                    <a:lnTo>
                      <a:pt x="337" y="49"/>
                    </a:lnTo>
                    <a:lnTo>
                      <a:pt x="361" y="73"/>
                    </a:lnTo>
                    <a:lnTo>
                      <a:pt x="382" y="102"/>
                    </a:lnTo>
                    <a:lnTo>
                      <a:pt x="396" y="134"/>
                    </a:lnTo>
                    <a:lnTo>
                      <a:pt x="406" y="169"/>
                    </a:lnTo>
                    <a:lnTo>
                      <a:pt x="410" y="205"/>
                    </a:lnTo>
                    <a:lnTo>
                      <a:pt x="406" y="243"/>
                    </a:lnTo>
                    <a:lnTo>
                      <a:pt x="396" y="277"/>
                    </a:lnTo>
                    <a:lnTo>
                      <a:pt x="382" y="310"/>
                    </a:lnTo>
                    <a:lnTo>
                      <a:pt x="361" y="338"/>
                    </a:lnTo>
                    <a:lnTo>
                      <a:pt x="337" y="363"/>
                    </a:lnTo>
                    <a:lnTo>
                      <a:pt x="308" y="382"/>
                    </a:lnTo>
                    <a:lnTo>
                      <a:pt x="276" y="398"/>
                    </a:lnTo>
                    <a:lnTo>
                      <a:pt x="241" y="408"/>
                    </a:lnTo>
                    <a:lnTo>
                      <a:pt x="205" y="410"/>
                    </a:lnTo>
                    <a:lnTo>
                      <a:pt x="167" y="408"/>
                    </a:lnTo>
                    <a:lnTo>
                      <a:pt x="133" y="398"/>
                    </a:lnTo>
                    <a:lnTo>
                      <a:pt x="100" y="382"/>
                    </a:lnTo>
                    <a:lnTo>
                      <a:pt x="73" y="363"/>
                    </a:lnTo>
                    <a:lnTo>
                      <a:pt x="47" y="338"/>
                    </a:lnTo>
                    <a:lnTo>
                      <a:pt x="28" y="310"/>
                    </a:lnTo>
                    <a:lnTo>
                      <a:pt x="12" y="277"/>
                    </a:lnTo>
                    <a:lnTo>
                      <a:pt x="2" y="243"/>
                    </a:lnTo>
                    <a:lnTo>
                      <a:pt x="0" y="205"/>
                    </a:lnTo>
                    <a:lnTo>
                      <a:pt x="2" y="169"/>
                    </a:lnTo>
                    <a:lnTo>
                      <a:pt x="12" y="134"/>
                    </a:lnTo>
                    <a:lnTo>
                      <a:pt x="28" y="102"/>
                    </a:lnTo>
                    <a:lnTo>
                      <a:pt x="47" y="73"/>
                    </a:lnTo>
                    <a:lnTo>
                      <a:pt x="73" y="49"/>
                    </a:lnTo>
                    <a:lnTo>
                      <a:pt x="100" y="28"/>
                    </a:lnTo>
                    <a:lnTo>
                      <a:pt x="133" y="14"/>
                    </a:lnTo>
                    <a:lnTo>
                      <a:pt x="167" y="4"/>
                    </a:lnTo>
                    <a:lnTo>
                      <a:pt x="205" y="0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812360" y="2420888"/>
              <a:ext cx="884165" cy="603478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pic>
      </p:grpSp>
      <p:grpSp>
        <p:nvGrpSpPr>
          <p:cNvPr id="15" name="Группа 81"/>
          <p:cNvGrpSpPr/>
          <p:nvPr/>
        </p:nvGrpSpPr>
        <p:grpSpPr>
          <a:xfrm>
            <a:off x="323529" y="1179399"/>
            <a:ext cx="4577662" cy="1459049"/>
            <a:chOff x="467544" y="1556792"/>
            <a:chExt cx="4361036" cy="1312244"/>
          </a:xfrm>
        </p:grpSpPr>
        <p:grpSp>
          <p:nvGrpSpPr>
            <p:cNvPr id="16" name="Группа 81"/>
            <p:cNvGrpSpPr/>
            <p:nvPr/>
          </p:nvGrpSpPr>
          <p:grpSpPr>
            <a:xfrm>
              <a:off x="467544" y="1556792"/>
              <a:ext cx="4361036" cy="1312244"/>
              <a:chOff x="261097" y="1187002"/>
              <a:chExt cx="4361036" cy="1312244"/>
            </a:xfrm>
          </p:grpSpPr>
          <p:sp>
            <p:nvSpPr>
              <p:cNvPr id="7" name="Freeform 7"/>
              <p:cNvSpPr>
                <a:spLocks/>
              </p:cNvSpPr>
              <p:nvPr/>
            </p:nvSpPr>
            <p:spPr bwMode="auto">
              <a:xfrm>
                <a:off x="355540" y="1242276"/>
                <a:ext cx="4254500" cy="1239838"/>
              </a:xfrm>
              <a:custGeom>
                <a:avLst/>
                <a:gdLst/>
                <a:ahLst/>
                <a:cxnLst>
                  <a:cxn ang="0">
                    <a:pos x="512" y="0"/>
                  </a:cxn>
                  <a:cxn ang="0">
                    <a:pos x="564" y="12"/>
                  </a:cxn>
                  <a:cxn ang="0">
                    <a:pos x="604" y="45"/>
                  </a:cxn>
                  <a:cxn ang="0">
                    <a:pos x="627" y="91"/>
                  </a:cxn>
                  <a:cxn ang="0">
                    <a:pos x="721" y="119"/>
                  </a:cxn>
                  <a:cxn ang="0">
                    <a:pos x="724" y="44"/>
                  </a:cxn>
                  <a:cxn ang="0">
                    <a:pos x="746" y="12"/>
                  </a:cxn>
                  <a:cxn ang="0">
                    <a:pos x="784" y="0"/>
                  </a:cxn>
                  <a:cxn ang="0">
                    <a:pos x="2213" y="4"/>
                  </a:cxn>
                  <a:cxn ang="0">
                    <a:pos x="2259" y="27"/>
                  </a:cxn>
                  <a:cxn ang="0">
                    <a:pos x="2291" y="67"/>
                  </a:cxn>
                  <a:cxn ang="0">
                    <a:pos x="2304" y="119"/>
                  </a:cxn>
                  <a:cxn ang="0">
                    <a:pos x="2335" y="131"/>
                  </a:cxn>
                  <a:cxn ang="0">
                    <a:pos x="2390" y="165"/>
                  </a:cxn>
                  <a:cxn ang="0">
                    <a:pos x="2494" y="293"/>
                  </a:cxn>
                  <a:cxn ang="0">
                    <a:pos x="2568" y="326"/>
                  </a:cxn>
                  <a:cxn ang="0">
                    <a:pos x="2627" y="380"/>
                  </a:cxn>
                  <a:cxn ang="0">
                    <a:pos x="2666" y="451"/>
                  </a:cxn>
                  <a:cxn ang="0">
                    <a:pos x="2680" y="534"/>
                  </a:cxn>
                  <a:cxn ang="0">
                    <a:pos x="2668" y="611"/>
                  </a:cxn>
                  <a:cxn ang="0">
                    <a:pos x="2632" y="679"/>
                  </a:cxn>
                  <a:cxn ang="0">
                    <a:pos x="2579" y="734"/>
                  </a:cxn>
                  <a:cxn ang="0">
                    <a:pos x="2511" y="769"/>
                  </a:cxn>
                  <a:cxn ang="0">
                    <a:pos x="2432" y="781"/>
                  </a:cxn>
                  <a:cxn ang="0">
                    <a:pos x="2358" y="770"/>
                  </a:cxn>
                  <a:cxn ang="0">
                    <a:pos x="2293" y="737"/>
                  </a:cxn>
                  <a:cxn ang="0">
                    <a:pos x="2239" y="689"/>
                  </a:cxn>
                  <a:cxn ang="0">
                    <a:pos x="216" y="685"/>
                  </a:cxn>
                  <a:cxn ang="0">
                    <a:pos x="139" y="660"/>
                  </a:cxn>
                  <a:cxn ang="0">
                    <a:pos x="75" y="614"/>
                  </a:cxn>
                  <a:cxn ang="0">
                    <a:pos x="29" y="549"/>
                  </a:cxn>
                  <a:cxn ang="0">
                    <a:pos x="4" y="473"/>
                  </a:cxn>
                  <a:cxn ang="0">
                    <a:pos x="0" y="119"/>
                  </a:cxn>
                  <a:cxn ang="0">
                    <a:pos x="12" y="67"/>
                  </a:cxn>
                  <a:cxn ang="0">
                    <a:pos x="45" y="27"/>
                  </a:cxn>
                  <a:cxn ang="0">
                    <a:pos x="91" y="4"/>
                  </a:cxn>
                </a:cxnLst>
                <a:rect l="0" t="0" r="r" b="b"/>
                <a:pathLst>
                  <a:path w="2680" h="781">
                    <a:moveTo>
                      <a:pt x="119" y="0"/>
                    </a:moveTo>
                    <a:lnTo>
                      <a:pt x="512" y="0"/>
                    </a:lnTo>
                    <a:lnTo>
                      <a:pt x="539" y="4"/>
                    </a:lnTo>
                    <a:lnTo>
                      <a:pt x="564" y="12"/>
                    </a:lnTo>
                    <a:lnTo>
                      <a:pt x="586" y="27"/>
                    </a:lnTo>
                    <a:lnTo>
                      <a:pt x="604" y="45"/>
                    </a:lnTo>
                    <a:lnTo>
                      <a:pt x="617" y="67"/>
                    </a:lnTo>
                    <a:lnTo>
                      <a:pt x="627" y="91"/>
                    </a:lnTo>
                    <a:lnTo>
                      <a:pt x="631" y="119"/>
                    </a:lnTo>
                    <a:lnTo>
                      <a:pt x="721" y="119"/>
                    </a:lnTo>
                    <a:lnTo>
                      <a:pt x="721" y="64"/>
                    </a:lnTo>
                    <a:lnTo>
                      <a:pt x="724" y="44"/>
                    </a:lnTo>
                    <a:lnTo>
                      <a:pt x="733" y="27"/>
                    </a:lnTo>
                    <a:lnTo>
                      <a:pt x="746" y="12"/>
                    </a:lnTo>
                    <a:lnTo>
                      <a:pt x="764" y="4"/>
                    </a:lnTo>
                    <a:lnTo>
                      <a:pt x="784" y="0"/>
                    </a:lnTo>
                    <a:lnTo>
                      <a:pt x="2185" y="0"/>
                    </a:lnTo>
                    <a:lnTo>
                      <a:pt x="2213" y="4"/>
                    </a:lnTo>
                    <a:lnTo>
                      <a:pt x="2237" y="12"/>
                    </a:lnTo>
                    <a:lnTo>
                      <a:pt x="2259" y="27"/>
                    </a:lnTo>
                    <a:lnTo>
                      <a:pt x="2278" y="45"/>
                    </a:lnTo>
                    <a:lnTo>
                      <a:pt x="2291" y="67"/>
                    </a:lnTo>
                    <a:lnTo>
                      <a:pt x="2301" y="92"/>
                    </a:lnTo>
                    <a:lnTo>
                      <a:pt x="2304" y="119"/>
                    </a:lnTo>
                    <a:lnTo>
                      <a:pt x="2304" y="122"/>
                    </a:lnTo>
                    <a:lnTo>
                      <a:pt x="2335" y="131"/>
                    </a:lnTo>
                    <a:lnTo>
                      <a:pt x="2364" y="146"/>
                    </a:lnTo>
                    <a:lnTo>
                      <a:pt x="2390" y="165"/>
                    </a:lnTo>
                    <a:lnTo>
                      <a:pt x="2413" y="188"/>
                    </a:lnTo>
                    <a:lnTo>
                      <a:pt x="2494" y="293"/>
                    </a:lnTo>
                    <a:lnTo>
                      <a:pt x="2533" y="307"/>
                    </a:lnTo>
                    <a:lnTo>
                      <a:pt x="2568" y="326"/>
                    </a:lnTo>
                    <a:lnTo>
                      <a:pt x="2600" y="351"/>
                    </a:lnTo>
                    <a:lnTo>
                      <a:pt x="2627" y="380"/>
                    </a:lnTo>
                    <a:lnTo>
                      <a:pt x="2649" y="414"/>
                    </a:lnTo>
                    <a:lnTo>
                      <a:pt x="2666" y="451"/>
                    </a:lnTo>
                    <a:lnTo>
                      <a:pt x="2677" y="491"/>
                    </a:lnTo>
                    <a:lnTo>
                      <a:pt x="2680" y="534"/>
                    </a:lnTo>
                    <a:lnTo>
                      <a:pt x="2677" y="574"/>
                    </a:lnTo>
                    <a:lnTo>
                      <a:pt x="2668" y="611"/>
                    </a:lnTo>
                    <a:lnTo>
                      <a:pt x="2653" y="648"/>
                    </a:lnTo>
                    <a:lnTo>
                      <a:pt x="2632" y="679"/>
                    </a:lnTo>
                    <a:lnTo>
                      <a:pt x="2608" y="708"/>
                    </a:lnTo>
                    <a:lnTo>
                      <a:pt x="2579" y="734"/>
                    </a:lnTo>
                    <a:lnTo>
                      <a:pt x="2546" y="753"/>
                    </a:lnTo>
                    <a:lnTo>
                      <a:pt x="2511" y="769"/>
                    </a:lnTo>
                    <a:lnTo>
                      <a:pt x="2472" y="778"/>
                    </a:lnTo>
                    <a:lnTo>
                      <a:pt x="2432" y="781"/>
                    </a:lnTo>
                    <a:lnTo>
                      <a:pt x="2395" y="779"/>
                    </a:lnTo>
                    <a:lnTo>
                      <a:pt x="2358" y="770"/>
                    </a:lnTo>
                    <a:lnTo>
                      <a:pt x="2324" y="756"/>
                    </a:lnTo>
                    <a:lnTo>
                      <a:pt x="2293" y="737"/>
                    </a:lnTo>
                    <a:lnTo>
                      <a:pt x="2264" y="716"/>
                    </a:lnTo>
                    <a:lnTo>
                      <a:pt x="2239" y="689"/>
                    </a:lnTo>
                    <a:lnTo>
                      <a:pt x="257" y="689"/>
                    </a:lnTo>
                    <a:lnTo>
                      <a:pt x="216" y="685"/>
                    </a:lnTo>
                    <a:lnTo>
                      <a:pt x="176" y="676"/>
                    </a:lnTo>
                    <a:lnTo>
                      <a:pt x="139" y="660"/>
                    </a:lnTo>
                    <a:lnTo>
                      <a:pt x="105" y="639"/>
                    </a:lnTo>
                    <a:lnTo>
                      <a:pt x="75" y="614"/>
                    </a:lnTo>
                    <a:lnTo>
                      <a:pt x="50" y="583"/>
                    </a:lnTo>
                    <a:lnTo>
                      <a:pt x="29" y="549"/>
                    </a:lnTo>
                    <a:lnTo>
                      <a:pt x="13" y="513"/>
                    </a:lnTo>
                    <a:lnTo>
                      <a:pt x="4" y="473"/>
                    </a:lnTo>
                    <a:lnTo>
                      <a:pt x="0" y="432"/>
                    </a:lnTo>
                    <a:lnTo>
                      <a:pt x="0" y="119"/>
                    </a:lnTo>
                    <a:lnTo>
                      <a:pt x="2" y="92"/>
                    </a:lnTo>
                    <a:lnTo>
                      <a:pt x="12" y="67"/>
                    </a:lnTo>
                    <a:lnTo>
                      <a:pt x="25" y="45"/>
                    </a:lnTo>
                    <a:lnTo>
                      <a:pt x="45" y="27"/>
                    </a:lnTo>
                    <a:lnTo>
                      <a:pt x="67" y="12"/>
                    </a:lnTo>
                    <a:lnTo>
                      <a:pt x="91" y="4"/>
                    </a:lnTo>
                    <a:lnTo>
                      <a:pt x="119" y="0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grpSp>
            <p:nvGrpSpPr>
              <p:cNvPr id="17" name="Группа 7"/>
              <p:cNvGrpSpPr/>
              <p:nvPr/>
            </p:nvGrpSpPr>
            <p:grpSpPr>
              <a:xfrm>
                <a:off x="261097" y="1187002"/>
                <a:ext cx="4361036" cy="1312244"/>
                <a:chOff x="2036763" y="658814"/>
                <a:chExt cx="4361036" cy="1312244"/>
              </a:xfrm>
            </p:grpSpPr>
            <p:sp>
              <p:nvSpPr>
                <p:cNvPr id="42" name="Freeform 8"/>
                <p:cNvSpPr>
                  <a:spLocks/>
                </p:cNvSpPr>
                <p:nvPr/>
              </p:nvSpPr>
              <p:spPr bwMode="auto">
                <a:xfrm>
                  <a:off x="3181351" y="658814"/>
                  <a:ext cx="304800" cy="373063"/>
                </a:xfrm>
                <a:custGeom>
                  <a:avLst/>
                  <a:gdLst/>
                  <a:ahLst/>
                  <a:cxnLst>
                    <a:cxn ang="0">
                      <a:pos x="63" y="0"/>
                    </a:cxn>
                    <a:cxn ang="0">
                      <a:pos x="192" y="0"/>
                    </a:cxn>
                    <a:cxn ang="0">
                      <a:pos x="192" y="235"/>
                    </a:cxn>
                    <a:cxn ang="0">
                      <a:pos x="0" y="235"/>
                    </a:cxn>
                    <a:cxn ang="0">
                      <a:pos x="0" y="64"/>
                    </a:cxn>
                    <a:cxn ang="0">
                      <a:pos x="3" y="44"/>
                    </a:cxn>
                    <a:cxn ang="0">
                      <a:pos x="12" y="27"/>
                    </a:cxn>
                    <a:cxn ang="0">
                      <a:pos x="25" y="12"/>
                    </a:cxn>
                    <a:cxn ang="0">
                      <a:pos x="43" y="4"/>
                    </a:cxn>
                    <a:cxn ang="0">
                      <a:pos x="63" y="0"/>
                    </a:cxn>
                  </a:cxnLst>
                  <a:rect l="0" t="0" r="r" b="b"/>
                  <a:pathLst>
                    <a:path w="192" h="235">
                      <a:moveTo>
                        <a:pt x="63" y="0"/>
                      </a:moveTo>
                      <a:lnTo>
                        <a:pt x="192" y="0"/>
                      </a:lnTo>
                      <a:lnTo>
                        <a:pt x="192" y="235"/>
                      </a:lnTo>
                      <a:lnTo>
                        <a:pt x="0" y="235"/>
                      </a:lnTo>
                      <a:lnTo>
                        <a:pt x="0" y="64"/>
                      </a:lnTo>
                      <a:lnTo>
                        <a:pt x="3" y="44"/>
                      </a:lnTo>
                      <a:lnTo>
                        <a:pt x="12" y="27"/>
                      </a:lnTo>
                      <a:lnTo>
                        <a:pt x="25" y="12"/>
                      </a:lnTo>
                      <a:lnTo>
                        <a:pt x="43" y="4"/>
                      </a:lnTo>
                      <a:lnTo>
                        <a:pt x="63" y="0"/>
                      </a:lnTo>
                      <a:close/>
                    </a:path>
                  </a:pathLst>
                </a:cu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ru-RU"/>
                </a:p>
              </p:txBody>
            </p:sp>
            <p:sp>
              <p:nvSpPr>
                <p:cNvPr id="43" name="Freeform 9"/>
                <p:cNvSpPr>
                  <a:spLocks/>
                </p:cNvSpPr>
                <p:nvPr/>
              </p:nvSpPr>
              <p:spPr bwMode="auto">
                <a:xfrm>
                  <a:off x="2406651" y="846139"/>
                  <a:ext cx="3681413" cy="90646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034" y="0"/>
                    </a:cxn>
                    <a:cxn ang="0">
                      <a:pos x="2068" y="3"/>
                    </a:cxn>
                    <a:cxn ang="0">
                      <a:pos x="2100" y="12"/>
                    </a:cxn>
                    <a:cxn ang="0">
                      <a:pos x="2129" y="26"/>
                    </a:cxn>
                    <a:cxn ang="0">
                      <a:pos x="2156" y="46"/>
                    </a:cxn>
                    <a:cxn ang="0">
                      <a:pos x="2179" y="70"/>
                    </a:cxn>
                    <a:cxn ang="0">
                      <a:pos x="2300" y="224"/>
                    </a:cxn>
                    <a:cxn ang="0">
                      <a:pos x="2313" y="246"/>
                    </a:cxn>
                    <a:cxn ang="0">
                      <a:pos x="2319" y="270"/>
                    </a:cxn>
                    <a:cxn ang="0">
                      <a:pos x="2319" y="294"/>
                    </a:cxn>
                    <a:cxn ang="0">
                      <a:pos x="2313" y="319"/>
                    </a:cxn>
                    <a:cxn ang="0">
                      <a:pos x="2301" y="341"/>
                    </a:cxn>
                    <a:cxn ang="0">
                      <a:pos x="2179" y="499"/>
                    </a:cxn>
                    <a:cxn ang="0">
                      <a:pos x="2156" y="524"/>
                    </a:cxn>
                    <a:cxn ang="0">
                      <a:pos x="2129" y="544"/>
                    </a:cxn>
                    <a:cxn ang="0">
                      <a:pos x="2100" y="559"/>
                    </a:cxn>
                    <a:cxn ang="0">
                      <a:pos x="2067" y="567"/>
                    </a:cxn>
                    <a:cxn ang="0">
                      <a:pos x="2033" y="571"/>
                    </a:cxn>
                    <a:cxn ang="0">
                      <a:pos x="257" y="571"/>
                    </a:cxn>
                    <a:cxn ang="0">
                      <a:pos x="216" y="567"/>
                    </a:cxn>
                    <a:cxn ang="0">
                      <a:pos x="176" y="558"/>
                    </a:cxn>
                    <a:cxn ang="0">
                      <a:pos x="139" y="542"/>
                    </a:cxn>
                    <a:cxn ang="0">
                      <a:pos x="105" y="521"/>
                    </a:cxn>
                    <a:cxn ang="0">
                      <a:pos x="75" y="496"/>
                    </a:cxn>
                    <a:cxn ang="0">
                      <a:pos x="50" y="465"/>
                    </a:cxn>
                    <a:cxn ang="0">
                      <a:pos x="29" y="431"/>
                    </a:cxn>
                    <a:cxn ang="0">
                      <a:pos x="13" y="395"/>
                    </a:cxn>
                    <a:cxn ang="0">
                      <a:pos x="4" y="355"/>
                    </a:cxn>
                    <a:cxn ang="0">
                      <a:pos x="0" y="313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319" h="571">
                      <a:moveTo>
                        <a:pt x="0" y="0"/>
                      </a:moveTo>
                      <a:lnTo>
                        <a:pt x="2034" y="0"/>
                      </a:lnTo>
                      <a:lnTo>
                        <a:pt x="2068" y="3"/>
                      </a:lnTo>
                      <a:lnTo>
                        <a:pt x="2100" y="12"/>
                      </a:lnTo>
                      <a:lnTo>
                        <a:pt x="2129" y="26"/>
                      </a:lnTo>
                      <a:lnTo>
                        <a:pt x="2156" y="46"/>
                      </a:lnTo>
                      <a:lnTo>
                        <a:pt x="2179" y="70"/>
                      </a:lnTo>
                      <a:lnTo>
                        <a:pt x="2300" y="224"/>
                      </a:lnTo>
                      <a:lnTo>
                        <a:pt x="2313" y="246"/>
                      </a:lnTo>
                      <a:lnTo>
                        <a:pt x="2319" y="270"/>
                      </a:lnTo>
                      <a:lnTo>
                        <a:pt x="2319" y="294"/>
                      </a:lnTo>
                      <a:lnTo>
                        <a:pt x="2313" y="319"/>
                      </a:lnTo>
                      <a:lnTo>
                        <a:pt x="2301" y="341"/>
                      </a:lnTo>
                      <a:lnTo>
                        <a:pt x="2179" y="499"/>
                      </a:lnTo>
                      <a:lnTo>
                        <a:pt x="2156" y="524"/>
                      </a:lnTo>
                      <a:lnTo>
                        <a:pt x="2129" y="544"/>
                      </a:lnTo>
                      <a:lnTo>
                        <a:pt x="2100" y="559"/>
                      </a:lnTo>
                      <a:lnTo>
                        <a:pt x="2067" y="567"/>
                      </a:lnTo>
                      <a:lnTo>
                        <a:pt x="2033" y="571"/>
                      </a:lnTo>
                      <a:lnTo>
                        <a:pt x="257" y="571"/>
                      </a:lnTo>
                      <a:lnTo>
                        <a:pt x="216" y="567"/>
                      </a:lnTo>
                      <a:lnTo>
                        <a:pt x="176" y="558"/>
                      </a:lnTo>
                      <a:lnTo>
                        <a:pt x="139" y="542"/>
                      </a:lnTo>
                      <a:lnTo>
                        <a:pt x="105" y="521"/>
                      </a:lnTo>
                      <a:lnTo>
                        <a:pt x="75" y="496"/>
                      </a:lnTo>
                      <a:lnTo>
                        <a:pt x="50" y="465"/>
                      </a:lnTo>
                      <a:lnTo>
                        <a:pt x="29" y="431"/>
                      </a:lnTo>
                      <a:lnTo>
                        <a:pt x="13" y="395"/>
                      </a:lnTo>
                      <a:lnTo>
                        <a:pt x="4" y="355"/>
                      </a:lnTo>
                      <a:lnTo>
                        <a:pt x="0" y="3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ru-RU"/>
                </a:p>
              </p:txBody>
            </p:sp>
            <p:sp>
              <p:nvSpPr>
                <p:cNvPr id="44" name="Freeform 10"/>
                <p:cNvSpPr>
                  <a:spLocks/>
                </p:cNvSpPr>
                <p:nvPr/>
              </p:nvSpPr>
              <p:spPr bwMode="auto">
                <a:xfrm>
                  <a:off x="2036763" y="658814"/>
                  <a:ext cx="1409700" cy="1093788"/>
                </a:xfrm>
                <a:custGeom>
                  <a:avLst/>
                  <a:gdLst/>
                  <a:ahLst/>
                  <a:cxnLst>
                    <a:cxn ang="0">
                      <a:pos x="119" y="0"/>
                    </a:cxn>
                    <a:cxn ang="0">
                      <a:pos x="512" y="0"/>
                    </a:cxn>
                    <a:cxn ang="0">
                      <a:pos x="539" y="4"/>
                    </a:cxn>
                    <a:cxn ang="0">
                      <a:pos x="564" y="12"/>
                    </a:cxn>
                    <a:cxn ang="0">
                      <a:pos x="586" y="27"/>
                    </a:cxn>
                    <a:cxn ang="0">
                      <a:pos x="604" y="45"/>
                    </a:cxn>
                    <a:cxn ang="0">
                      <a:pos x="619" y="67"/>
                    </a:cxn>
                    <a:cxn ang="0">
                      <a:pos x="627" y="92"/>
                    </a:cxn>
                    <a:cxn ang="0">
                      <a:pos x="631" y="119"/>
                    </a:cxn>
                    <a:cxn ang="0">
                      <a:pos x="631" y="431"/>
                    </a:cxn>
                    <a:cxn ang="0">
                      <a:pos x="633" y="473"/>
                    </a:cxn>
                    <a:cxn ang="0">
                      <a:pos x="643" y="513"/>
                    </a:cxn>
                    <a:cxn ang="0">
                      <a:pos x="659" y="549"/>
                    </a:cxn>
                    <a:cxn ang="0">
                      <a:pos x="681" y="583"/>
                    </a:cxn>
                    <a:cxn ang="0">
                      <a:pos x="706" y="614"/>
                    </a:cxn>
                    <a:cxn ang="0">
                      <a:pos x="736" y="639"/>
                    </a:cxn>
                    <a:cxn ang="0">
                      <a:pos x="770" y="660"/>
                    </a:cxn>
                    <a:cxn ang="0">
                      <a:pos x="807" y="676"/>
                    </a:cxn>
                    <a:cxn ang="0">
                      <a:pos x="847" y="685"/>
                    </a:cxn>
                    <a:cxn ang="0">
                      <a:pos x="888" y="689"/>
                    </a:cxn>
                    <a:cxn ang="0">
                      <a:pos x="257" y="689"/>
                    </a:cxn>
                    <a:cxn ang="0">
                      <a:pos x="216" y="685"/>
                    </a:cxn>
                    <a:cxn ang="0">
                      <a:pos x="176" y="676"/>
                    </a:cxn>
                    <a:cxn ang="0">
                      <a:pos x="139" y="660"/>
                    </a:cxn>
                    <a:cxn ang="0">
                      <a:pos x="105" y="639"/>
                    </a:cxn>
                    <a:cxn ang="0">
                      <a:pos x="75" y="614"/>
                    </a:cxn>
                    <a:cxn ang="0">
                      <a:pos x="50" y="583"/>
                    </a:cxn>
                    <a:cxn ang="0">
                      <a:pos x="29" y="549"/>
                    </a:cxn>
                    <a:cxn ang="0">
                      <a:pos x="13" y="513"/>
                    </a:cxn>
                    <a:cxn ang="0">
                      <a:pos x="4" y="473"/>
                    </a:cxn>
                    <a:cxn ang="0">
                      <a:pos x="0" y="431"/>
                    </a:cxn>
                    <a:cxn ang="0">
                      <a:pos x="0" y="119"/>
                    </a:cxn>
                    <a:cxn ang="0">
                      <a:pos x="2" y="92"/>
                    </a:cxn>
                    <a:cxn ang="0">
                      <a:pos x="12" y="67"/>
                    </a:cxn>
                    <a:cxn ang="0">
                      <a:pos x="25" y="45"/>
                    </a:cxn>
                    <a:cxn ang="0">
                      <a:pos x="45" y="27"/>
                    </a:cxn>
                    <a:cxn ang="0">
                      <a:pos x="67" y="12"/>
                    </a:cxn>
                    <a:cxn ang="0">
                      <a:pos x="91" y="4"/>
                    </a:cxn>
                    <a:cxn ang="0">
                      <a:pos x="119" y="0"/>
                    </a:cxn>
                  </a:cxnLst>
                  <a:rect l="0" t="0" r="r" b="b"/>
                  <a:pathLst>
                    <a:path w="888" h="689">
                      <a:moveTo>
                        <a:pt x="119" y="0"/>
                      </a:moveTo>
                      <a:lnTo>
                        <a:pt x="512" y="0"/>
                      </a:lnTo>
                      <a:lnTo>
                        <a:pt x="539" y="4"/>
                      </a:lnTo>
                      <a:lnTo>
                        <a:pt x="564" y="12"/>
                      </a:lnTo>
                      <a:lnTo>
                        <a:pt x="586" y="27"/>
                      </a:lnTo>
                      <a:lnTo>
                        <a:pt x="604" y="45"/>
                      </a:lnTo>
                      <a:lnTo>
                        <a:pt x="619" y="67"/>
                      </a:lnTo>
                      <a:lnTo>
                        <a:pt x="627" y="92"/>
                      </a:lnTo>
                      <a:lnTo>
                        <a:pt x="631" y="119"/>
                      </a:lnTo>
                      <a:lnTo>
                        <a:pt x="631" y="431"/>
                      </a:lnTo>
                      <a:lnTo>
                        <a:pt x="633" y="473"/>
                      </a:lnTo>
                      <a:lnTo>
                        <a:pt x="643" y="513"/>
                      </a:lnTo>
                      <a:lnTo>
                        <a:pt x="659" y="549"/>
                      </a:lnTo>
                      <a:lnTo>
                        <a:pt x="681" y="583"/>
                      </a:lnTo>
                      <a:lnTo>
                        <a:pt x="706" y="614"/>
                      </a:lnTo>
                      <a:lnTo>
                        <a:pt x="736" y="639"/>
                      </a:lnTo>
                      <a:lnTo>
                        <a:pt x="770" y="660"/>
                      </a:lnTo>
                      <a:lnTo>
                        <a:pt x="807" y="676"/>
                      </a:lnTo>
                      <a:lnTo>
                        <a:pt x="847" y="685"/>
                      </a:lnTo>
                      <a:lnTo>
                        <a:pt x="888" y="689"/>
                      </a:lnTo>
                      <a:lnTo>
                        <a:pt x="257" y="689"/>
                      </a:lnTo>
                      <a:lnTo>
                        <a:pt x="216" y="685"/>
                      </a:lnTo>
                      <a:lnTo>
                        <a:pt x="176" y="676"/>
                      </a:lnTo>
                      <a:lnTo>
                        <a:pt x="139" y="660"/>
                      </a:lnTo>
                      <a:lnTo>
                        <a:pt x="105" y="639"/>
                      </a:lnTo>
                      <a:lnTo>
                        <a:pt x="75" y="614"/>
                      </a:lnTo>
                      <a:lnTo>
                        <a:pt x="50" y="583"/>
                      </a:lnTo>
                      <a:lnTo>
                        <a:pt x="29" y="549"/>
                      </a:lnTo>
                      <a:lnTo>
                        <a:pt x="13" y="513"/>
                      </a:lnTo>
                      <a:lnTo>
                        <a:pt x="4" y="473"/>
                      </a:lnTo>
                      <a:lnTo>
                        <a:pt x="0" y="431"/>
                      </a:lnTo>
                      <a:lnTo>
                        <a:pt x="0" y="119"/>
                      </a:lnTo>
                      <a:lnTo>
                        <a:pt x="2" y="92"/>
                      </a:lnTo>
                      <a:lnTo>
                        <a:pt x="12" y="67"/>
                      </a:lnTo>
                      <a:lnTo>
                        <a:pt x="25" y="45"/>
                      </a:lnTo>
                      <a:lnTo>
                        <a:pt x="45" y="27"/>
                      </a:lnTo>
                      <a:lnTo>
                        <a:pt x="67" y="12"/>
                      </a:lnTo>
                      <a:lnTo>
                        <a:pt x="91" y="4"/>
                      </a:lnTo>
                      <a:lnTo>
                        <a:pt x="119" y="0"/>
                      </a:lnTo>
                      <a:close/>
                    </a:path>
                  </a:pathLst>
                </a:cu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ru-RU"/>
                </a:p>
              </p:txBody>
            </p:sp>
            <p:sp>
              <p:nvSpPr>
                <p:cNvPr id="45" name="Freeform 11"/>
                <p:cNvSpPr>
                  <a:spLocks/>
                </p:cNvSpPr>
                <p:nvPr/>
              </p:nvSpPr>
              <p:spPr bwMode="auto">
                <a:xfrm>
                  <a:off x="3038476" y="846139"/>
                  <a:ext cx="496888" cy="90646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4" y="0"/>
                    </a:cxn>
                    <a:cxn ang="0">
                      <a:pos x="54" y="313"/>
                    </a:cxn>
                    <a:cxn ang="0">
                      <a:pos x="58" y="355"/>
                    </a:cxn>
                    <a:cxn ang="0">
                      <a:pos x="68" y="395"/>
                    </a:cxn>
                    <a:cxn ang="0">
                      <a:pos x="83" y="431"/>
                    </a:cxn>
                    <a:cxn ang="0">
                      <a:pos x="104" y="465"/>
                    </a:cxn>
                    <a:cxn ang="0">
                      <a:pos x="130" y="496"/>
                    </a:cxn>
                    <a:cxn ang="0">
                      <a:pos x="160" y="521"/>
                    </a:cxn>
                    <a:cxn ang="0">
                      <a:pos x="194" y="542"/>
                    </a:cxn>
                    <a:cxn ang="0">
                      <a:pos x="231" y="558"/>
                    </a:cxn>
                    <a:cxn ang="0">
                      <a:pos x="270" y="567"/>
                    </a:cxn>
                    <a:cxn ang="0">
                      <a:pos x="313" y="571"/>
                    </a:cxn>
                    <a:cxn ang="0">
                      <a:pos x="257" y="571"/>
                    </a:cxn>
                    <a:cxn ang="0">
                      <a:pos x="216" y="567"/>
                    </a:cxn>
                    <a:cxn ang="0">
                      <a:pos x="176" y="558"/>
                    </a:cxn>
                    <a:cxn ang="0">
                      <a:pos x="139" y="542"/>
                    </a:cxn>
                    <a:cxn ang="0">
                      <a:pos x="105" y="521"/>
                    </a:cxn>
                    <a:cxn ang="0">
                      <a:pos x="75" y="496"/>
                    </a:cxn>
                    <a:cxn ang="0">
                      <a:pos x="50" y="465"/>
                    </a:cxn>
                    <a:cxn ang="0">
                      <a:pos x="28" y="431"/>
                    </a:cxn>
                    <a:cxn ang="0">
                      <a:pos x="12" y="395"/>
                    </a:cxn>
                    <a:cxn ang="0">
                      <a:pos x="2" y="355"/>
                    </a:cxn>
                    <a:cxn ang="0">
                      <a:pos x="0" y="313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3" h="571">
                      <a:moveTo>
                        <a:pt x="0" y="0"/>
                      </a:moveTo>
                      <a:lnTo>
                        <a:pt x="54" y="0"/>
                      </a:lnTo>
                      <a:lnTo>
                        <a:pt x="54" y="313"/>
                      </a:lnTo>
                      <a:lnTo>
                        <a:pt x="58" y="355"/>
                      </a:lnTo>
                      <a:lnTo>
                        <a:pt x="68" y="395"/>
                      </a:lnTo>
                      <a:lnTo>
                        <a:pt x="83" y="431"/>
                      </a:lnTo>
                      <a:lnTo>
                        <a:pt x="104" y="465"/>
                      </a:lnTo>
                      <a:lnTo>
                        <a:pt x="130" y="496"/>
                      </a:lnTo>
                      <a:lnTo>
                        <a:pt x="160" y="521"/>
                      </a:lnTo>
                      <a:lnTo>
                        <a:pt x="194" y="542"/>
                      </a:lnTo>
                      <a:lnTo>
                        <a:pt x="231" y="558"/>
                      </a:lnTo>
                      <a:lnTo>
                        <a:pt x="270" y="567"/>
                      </a:lnTo>
                      <a:lnTo>
                        <a:pt x="313" y="571"/>
                      </a:lnTo>
                      <a:lnTo>
                        <a:pt x="257" y="571"/>
                      </a:lnTo>
                      <a:lnTo>
                        <a:pt x="216" y="567"/>
                      </a:lnTo>
                      <a:lnTo>
                        <a:pt x="176" y="558"/>
                      </a:lnTo>
                      <a:lnTo>
                        <a:pt x="139" y="542"/>
                      </a:lnTo>
                      <a:lnTo>
                        <a:pt x="105" y="521"/>
                      </a:lnTo>
                      <a:lnTo>
                        <a:pt x="75" y="496"/>
                      </a:lnTo>
                      <a:lnTo>
                        <a:pt x="50" y="465"/>
                      </a:lnTo>
                      <a:lnTo>
                        <a:pt x="28" y="431"/>
                      </a:lnTo>
                      <a:lnTo>
                        <a:pt x="12" y="395"/>
                      </a:lnTo>
                      <a:lnTo>
                        <a:pt x="2" y="355"/>
                      </a:lnTo>
                      <a:lnTo>
                        <a:pt x="0" y="3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ru-RU"/>
                </a:p>
              </p:txBody>
            </p:sp>
            <p:sp>
              <p:nvSpPr>
                <p:cNvPr id="46" name="Freeform 12"/>
                <p:cNvSpPr>
                  <a:spLocks/>
                </p:cNvSpPr>
                <p:nvPr/>
              </p:nvSpPr>
              <p:spPr bwMode="auto">
                <a:xfrm>
                  <a:off x="3305176" y="658814"/>
                  <a:ext cx="2389188" cy="41433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386" y="0"/>
                    </a:cxn>
                    <a:cxn ang="0">
                      <a:pos x="1414" y="4"/>
                    </a:cxn>
                    <a:cxn ang="0">
                      <a:pos x="1438" y="12"/>
                    </a:cxn>
                    <a:cxn ang="0">
                      <a:pos x="1460" y="27"/>
                    </a:cxn>
                    <a:cxn ang="0">
                      <a:pos x="1479" y="45"/>
                    </a:cxn>
                    <a:cxn ang="0">
                      <a:pos x="1492" y="67"/>
                    </a:cxn>
                    <a:cxn ang="0">
                      <a:pos x="1502" y="92"/>
                    </a:cxn>
                    <a:cxn ang="0">
                      <a:pos x="1505" y="119"/>
                    </a:cxn>
                    <a:cxn ang="0">
                      <a:pos x="1505" y="176"/>
                    </a:cxn>
                    <a:cxn ang="0">
                      <a:pos x="1502" y="199"/>
                    </a:cxn>
                    <a:cxn ang="0">
                      <a:pos x="1494" y="218"/>
                    </a:cxn>
                    <a:cxn ang="0">
                      <a:pos x="1479" y="237"/>
                    </a:cxn>
                    <a:cxn ang="0">
                      <a:pos x="1462" y="250"/>
                    </a:cxn>
                    <a:cxn ang="0">
                      <a:pos x="1442" y="258"/>
                    </a:cxn>
                    <a:cxn ang="0">
                      <a:pos x="1420" y="261"/>
                    </a:cxn>
                    <a:cxn ang="0">
                      <a:pos x="104" y="261"/>
                    </a:cxn>
                    <a:cxn ang="0">
                      <a:pos x="83" y="258"/>
                    </a:cxn>
                    <a:cxn ang="0">
                      <a:pos x="66" y="249"/>
                    </a:cxn>
                    <a:cxn ang="0">
                      <a:pos x="51" y="235"/>
                    </a:cxn>
                    <a:cxn ang="0">
                      <a:pos x="43" y="217"/>
                    </a:cxn>
                    <a:cxn ang="0">
                      <a:pos x="39" y="196"/>
                    </a:cxn>
                    <a:cxn ang="0">
                      <a:pos x="39" y="119"/>
                    </a:cxn>
                    <a:cxn ang="0">
                      <a:pos x="37" y="86"/>
                    </a:cxn>
                    <a:cxn ang="0">
                      <a:pos x="30" y="56"/>
                    </a:cxn>
                    <a:cxn ang="0">
                      <a:pos x="16" y="27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505" h="261">
                      <a:moveTo>
                        <a:pt x="0" y="0"/>
                      </a:moveTo>
                      <a:lnTo>
                        <a:pt x="1386" y="0"/>
                      </a:lnTo>
                      <a:lnTo>
                        <a:pt x="1414" y="4"/>
                      </a:lnTo>
                      <a:lnTo>
                        <a:pt x="1438" y="12"/>
                      </a:lnTo>
                      <a:lnTo>
                        <a:pt x="1460" y="27"/>
                      </a:lnTo>
                      <a:lnTo>
                        <a:pt x="1479" y="45"/>
                      </a:lnTo>
                      <a:lnTo>
                        <a:pt x="1492" y="67"/>
                      </a:lnTo>
                      <a:lnTo>
                        <a:pt x="1502" y="92"/>
                      </a:lnTo>
                      <a:lnTo>
                        <a:pt x="1505" y="119"/>
                      </a:lnTo>
                      <a:lnTo>
                        <a:pt x="1505" y="176"/>
                      </a:lnTo>
                      <a:lnTo>
                        <a:pt x="1502" y="199"/>
                      </a:lnTo>
                      <a:lnTo>
                        <a:pt x="1494" y="218"/>
                      </a:lnTo>
                      <a:lnTo>
                        <a:pt x="1479" y="237"/>
                      </a:lnTo>
                      <a:lnTo>
                        <a:pt x="1462" y="250"/>
                      </a:lnTo>
                      <a:lnTo>
                        <a:pt x="1442" y="258"/>
                      </a:lnTo>
                      <a:lnTo>
                        <a:pt x="1420" y="261"/>
                      </a:lnTo>
                      <a:lnTo>
                        <a:pt x="104" y="261"/>
                      </a:lnTo>
                      <a:lnTo>
                        <a:pt x="83" y="258"/>
                      </a:lnTo>
                      <a:lnTo>
                        <a:pt x="66" y="249"/>
                      </a:lnTo>
                      <a:lnTo>
                        <a:pt x="51" y="235"/>
                      </a:lnTo>
                      <a:lnTo>
                        <a:pt x="43" y="217"/>
                      </a:lnTo>
                      <a:lnTo>
                        <a:pt x="39" y="196"/>
                      </a:lnTo>
                      <a:lnTo>
                        <a:pt x="39" y="119"/>
                      </a:lnTo>
                      <a:lnTo>
                        <a:pt x="37" y="86"/>
                      </a:lnTo>
                      <a:lnTo>
                        <a:pt x="30" y="56"/>
                      </a:lnTo>
                      <a:lnTo>
                        <a:pt x="16" y="2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ru-RU"/>
                </a:p>
              </p:txBody>
            </p:sp>
            <p:sp>
              <p:nvSpPr>
                <p:cNvPr id="48" name="Freeform 412"/>
                <p:cNvSpPr>
                  <a:spLocks/>
                </p:cNvSpPr>
                <p:nvPr/>
              </p:nvSpPr>
              <p:spPr bwMode="auto">
                <a:xfrm>
                  <a:off x="5483226" y="1058864"/>
                  <a:ext cx="604838" cy="693738"/>
                </a:xfrm>
                <a:custGeom>
                  <a:avLst/>
                  <a:gdLst/>
                  <a:ahLst/>
                  <a:cxnLst>
                    <a:cxn ang="0">
                      <a:pos x="248" y="0"/>
                    </a:cxn>
                    <a:cxn ang="0">
                      <a:pos x="272" y="1"/>
                    </a:cxn>
                    <a:cxn ang="0">
                      <a:pos x="295" y="5"/>
                    </a:cxn>
                    <a:cxn ang="0">
                      <a:pos x="362" y="90"/>
                    </a:cxn>
                    <a:cxn ang="0">
                      <a:pos x="375" y="112"/>
                    </a:cxn>
                    <a:cxn ang="0">
                      <a:pos x="381" y="136"/>
                    </a:cxn>
                    <a:cxn ang="0">
                      <a:pos x="381" y="160"/>
                    </a:cxn>
                    <a:cxn ang="0">
                      <a:pos x="375" y="185"/>
                    </a:cxn>
                    <a:cxn ang="0">
                      <a:pos x="363" y="207"/>
                    </a:cxn>
                    <a:cxn ang="0">
                      <a:pos x="241" y="365"/>
                    </a:cxn>
                    <a:cxn ang="0">
                      <a:pos x="218" y="390"/>
                    </a:cxn>
                    <a:cxn ang="0">
                      <a:pos x="191" y="410"/>
                    </a:cxn>
                    <a:cxn ang="0">
                      <a:pos x="162" y="425"/>
                    </a:cxn>
                    <a:cxn ang="0">
                      <a:pos x="129" y="433"/>
                    </a:cxn>
                    <a:cxn ang="0">
                      <a:pos x="95" y="437"/>
                    </a:cxn>
                    <a:cxn ang="0">
                      <a:pos x="88" y="437"/>
                    </a:cxn>
                    <a:cxn ang="0">
                      <a:pos x="62" y="413"/>
                    </a:cxn>
                    <a:cxn ang="0">
                      <a:pos x="42" y="385"/>
                    </a:cxn>
                    <a:cxn ang="0">
                      <a:pos x="23" y="355"/>
                    </a:cxn>
                    <a:cxn ang="0">
                      <a:pos x="11" y="321"/>
                    </a:cxn>
                    <a:cxn ang="0">
                      <a:pos x="3" y="285"/>
                    </a:cxn>
                    <a:cxn ang="0">
                      <a:pos x="0" y="248"/>
                    </a:cxn>
                    <a:cxn ang="0">
                      <a:pos x="4" y="208"/>
                    </a:cxn>
                    <a:cxn ang="0">
                      <a:pos x="13" y="170"/>
                    </a:cxn>
                    <a:cxn ang="0">
                      <a:pos x="28" y="134"/>
                    </a:cxn>
                    <a:cxn ang="0">
                      <a:pos x="48" y="102"/>
                    </a:cxn>
                    <a:cxn ang="0">
                      <a:pos x="73" y="73"/>
                    </a:cxn>
                    <a:cxn ang="0">
                      <a:pos x="102" y="48"/>
                    </a:cxn>
                    <a:cxn ang="0">
                      <a:pos x="134" y="28"/>
                    </a:cxn>
                    <a:cxn ang="0">
                      <a:pos x="170" y="12"/>
                    </a:cxn>
                    <a:cxn ang="0">
                      <a:pos x="208" y="4"/>
                    </a:cxn>
                    <a:cxn ang="0">
                      <a:pos x="248" y="0"/>
                    </a:cxn>
                  </a:cxnLst>
                  <a:rect l="0" t="0" r="r" b="b"/>
                  <a:pathLst>
                    <a:path w="381" h="437">
                      <a:moveTo>
                        <a:pt x="248" y="0"/>
                      </a:moveTo>
                      <a:lnTo>
                        <a:pt x="272" y="1"/>
                      </a:lnTo>
                      <a:lnTo>
                        <a:pt x="295" y="5"/>
                      </a:lnTo>
                      <a:lnTo>
                        <a:pt x="362" y="90"/>
                      </a:lnTo>
                      <a:lnTo>
                        <a:pt x="375" y="112"/>
                      </a:lnTo>
                      <a:lnTo>
                        <a:pt x="381" y="136"/>
                      </a:lnTo>
                      <a:lnTo>
                        <a:pt x="381" y="160"/>
                      </a:lnTo>
                      <a:lnTo>
                        <a:pt x="375" y="185"/>
                      </a:lnTo>
                      <a:lnTo>
                        <a:pt x="363" y="207"/>
                      </a:lnTo>
                      <a:lnTo>
                        <a:pt x="241" y="365"/>
                      </a:lnTo>
                      <a:lnTo>
                        <a:pt x="218" y="390"/>
                      </a:lnTo>
                      <a:lnTo>
                        <a:pt x="191" y="410"/>
                      </a:lnTo>
                      <a:lnTo>
                        <a:pt x="162" y="425"/>
                      </a:lnTo>
                      <a:lnTo>
                        <a:pt x="129" y="433"/>
                      </a:lnTo>
                      <a:lnTo>
                        <a:pt x="95" y="437"/>
                      </a:lnTo>
                      <a:lnTo>
                        <a:pt x="88" y="437"/>
                      </a:lnTo>
                      <a:lnTo>
                        <a:pt x="62" y="413"/>
                      </a:lnTo>
                      <a:lnTo>
                        <a:pt x="42" y="385"/>
                      </a:lnTo>
                      <a:lnTo>
                        <a:pt x="23" y="355"/>
                      </a:lnTo>
                      <a:lnTo>
                        <a:pt x="11" y="321"/>
                      </a:lnTo>
                      <a:lnTo>
                        <a:pt x="3" y="285"/>
                      </a:lnTo>
                      <a:lnTo>
                        <a:pt x="0" y="248"/>
                      </a:lnTo>
                      <a:lnTo>
                        <a:pt x="4" y="208"/>
                      </a:lnTo>
                      <a:lnTo>
                        <a:pt x="13" y="170"/>
                      </a:lnTo>
                      <a:lnTo>
                        <a:pt x="28" y="134"/>
                      </a:lnTo>
                      <a:lnTo>
                        <a:pt x="48" y="102"/>
                      </a:lnTo>
                      <a:lnTo>
                        <a:pt x="73" y="73"/>
                      </a:lnTo>
                      <a:lnTo>
                        <a:pt x="102" y="48"/>
                      </a:lnTo>
                      <a:lnTo>
                        <a:pt x="134" y="28"/>
                      </a:lnTo>
                      <a:lnTo>
                        <a:pt x="170" y="12"/>
                      </a:lnTo>
                      <a:lnTo>
                        <a:pt x="208" y="4"/>
                      </a:lnTo>
                      <a:lnTo>
                        <a:pt x="248" y="0"/>
                      </a:lnTo>
                      <a:close/>
                    </a:path>
                  </a:pathLst>
                </a:cu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ru-RU"/>
                </a:p>
              </p:txBody>
            </p:sp>
            <p:sp>
              <p:nvSpPr>
                <p:cNvPr id="49" name="Freeform 423"/>
                <p:cNvSpPr>
                  <a:spLocks/>
                </p:cNvSpPr>
                <p:nvPr/>
              </p:nvSpPr>
              <p:spPr bwMode="auto">
                <a:xfrm>
                  <a:off x="5611986" y="1183658"/>
                  <a:ext cx="785813" cy="787400"/>
                </a:xfrm>
                <a:custGeom>
                  <a:avLst/>
                  <a:gdLst/>
                  <a:ahLst/>
                  <a:cxnLst>
                    <a:cxn ang="0">
                      <a:pos x="247" y="0"/>
                    </a:cxn>
                    <a:cxn ang="0">
                      <a:pos x="287" y="4"/>
                    </a:cxn>
                    <a:cxn ang="0">
                      <a:pos x="326" y="13"/>
                    </a:cxn>
                    <a:cxn ang="0">
                      <a:pos x="361" y="28"/>
                    </a:cxn>
                    <a:cxn ang="0">
                      <a:pos x="394" y="49"/>
                    </a:cxn>
                    <a:cxn ang="0">
                      <a:pos x="423" y="73"/>
                    </a:cxn>
                    <a:cxn ang="0">
                      <a:pos x="447" y="102"/>
                    </a:cxn>
                    <a:cxn ang="0">
                      <a:pos x="468" y="135"/>
                    </a:cxn>
                    <a:cxn ang="0">
                      <a:pos x="483" y="170"/>
                    </a:cxn>
                    <a:cxn ang="0">
                      <a:pos x="492" y="207"/>
                    </a:cxn>
                    <a:cxn ang="0">
                      <a:pos x="495" y="249"/>
                    </a:cxn>
                    <a:cxn ang="0">
                      <a:pos x="492" y="289"/>
                    </a:cxn>
                    <a:cxn ang="0">
                      <a:pos x="483" y="326"/>
                    </a:cxn>
                    <a:cxn ang="0">
                      <a:pos x="468" y="363"/>
                    </a:cxn>
                    <a:cxn ang="0">
                      <a:pos x="447" y="394"/>
                    </a:cxn>
                    <a:cxn ang="0">
                      <a:pos x="423" y="423"/>
                    </a:cxn>
                    <a:cxn ang="0">
                      <a:pos x="394" y="449"/>
                    </a:cxn>
                    <a:cxn ang="0">
                      <a:pos x="361" y="468"/>
                    </a:cxn>
                    <a:cxn ang="0">
                      <a:pos x="326" y="484"/>
                    </a:cxn>
                    <a:cxn ang="0">
                      <a:pos x="287" y="493"/>
                    </a:cxn>
                    <a:cxn ang="0">
                      <a:pos x="247" y="496"/>
                    </a:cxn>
                    <a:cxn ang="0">
                      <a:pos x="207" y="493"/>
                    </a:cxn>
                    <a:cxn ang="0">
                      <a:pos x="168" y="484"/>
                    </a:cxn>
                    <a:cxn ang="0">
                      <a:pos x="133" y="468"/>
                    </a:cxn>
                    <a:cxn ang="0">
                      <a:pos x="100" y="449"/>
                    </a:cxn>
                    <a:cxn ang="0">
                      <a:pos x="71" y="423"/>
                    </a:cxn>
                    <a:cxn ang="0">
                      <a:pos x="47" y="394"/>
                    </a:cxn>
                    <a:cxn ang="0">
                      <a:pos x="26" y="363"/>
                    </a:cxn>
                    <a:cxn ang="0">
                      <a:pos x="12" y="326"/>
                    </a:cxn>
                    <a:cxn ang="0">
                      <a:pos x="2" y="289"/>
                    </a:cxn>
                    <a:cxn ang="0">
                      <a:pos x="0" y="249"/>
                    </a:cxn>
                    <a:cxn ang="0">
                      <a:pos x="2" y="207"/>
                    </a:cxn>
                    <a:cxn ang="0">
                      <a:pos x="12" y="170"/>
                    </a:cxn>
                    <a:cxn ang="0">
                      <a:pos x="26" y="135"/>
                    </a:cxn>
                    <a:cxn ang="0">
                      <a:pos x="47" y="102"/>
                    </a:cxn>
                    <a:cxn ang="0">
                      <a:pos x="71" y="73"/>
                    </a:cxn>
                    <a:cxn ang="0">
                      <a:pos x="100" y="49"/>
                    </a:cxn>
                    <a:cxn ang="0">
                      <a:pos x="133" y="28"/>
                    </a:cxn>
                    <a:cxn ang="0">
                      <a:pos x="168" y="13"/>
                    </a:cxn>
                    <a:cxn ang="0">
                      <a:pos x="207" y="4"/>
                    </a:cxn>
                    <a:cxn ang="0">
                      <a:pos x="247" y="0"/>
                    </a:cxn>
                  </a:cxnLst>
                  <a:rect l="0" t="0" r="r" b="b"/>
                  <a:pathLst>
                    <a:path w="495" h="496">
                      <a:moveTo>
                        <a:pt x="247" y="0"/>
                      </a:moveTo>
                      <a:lnTo>
                        <a:pt x="287" y="4"/>
                      </a:lnTo>
                      <a:lnTo>
                        <a:pt x="326" y="13"/>
                      </a:lnTo>
                      <a:lnTo>
                        <a:pt x="361" y="28"/>
                      </a:lnTo>
                      <a:lnTo>
                        <a:pt x="394" y="49"/>
                      </a:lnTo>
                      <a:lnTo>
                        <a:pt x="423" y="73"/>
                      </a:lnTo>
                      <a:lnTo>
                        <a:pt x="447" y="102"/>
                      </a:lnTo>
                      <a:lnTo>
                        <a:pt x="468" y="135"/>
                      </a:lnTo>
                      <a:lnTo>
                        <a:pt x="483" y="170"/>
                      </a:lnTo>
                      <a:lnTo>
                        <a:pt x="492" y="207"/>
                      </a:lnTo>
                      <a:lnTo>
                        <a:pt x="495" y="249"/>
                      </a:lnTo>
                      <a:lnTo>
                        <a:pt x="492" y="289"/>
                      </a:lnTo>
                      <a:lnTo>
                        <a:pt x="483" y="326"/>
                      </a:lnTo>
                      <a:lnTo>
                        <a:pt x="468" y="363"/>
                      </a:lnTo>
                      <a:lnTo>
                        <a:pt x="447" y="394"/>
                      </a:lnTo>
                      <a:lnTo>
                        <a:pt x="423" y="423"/>
                      </a:lnTo>
                      <a:lnTo>
                        <a:pt x="394" y="449"/>
                      </a:lnTo>
                      <a:lnTo>
                        <a:pt x="361" y="468"/>
                      </a:lnTo>
                      <a:lnTo>
                        <a:pt x="326" y="484"/>
                      </a:lnTo>
                      <a:lnTo>
                        <a:pt x="287" y="493"/>
                      </a:lnTo>
                      <a:lnTo>
                        <a:pt x="247" y="496"/>
                      </a:lnTo>
                      <a:lnTo>
                        <a:pt x="207" y="493"/>
                      </a:lnTo>
                      <a:lnTo>
                        <a:pt x="168" y="484"/>
                      </a:lnTo>
                      <a:lnTo>
                        <a:pt x="133" y="468"/>
                      </a:lnTo>
                      <a:lnTo>
                        <a:pt x="100" y="449"/>
                      </a:lnTo>
                      <a:lnTo>
                        <a:pt x="71" y="423"/>
                      </a:lnTo>
                      <a:lnTo>
                        <a:pt x="47" y="394"/>
                      </a:lnTo>
                      <a:lnTo>
                        <a:pt x="26" y="363"/>
                      </a:lnTo>
                      <a:lnTo>
                        <a:pt x="12" y="326"/>
                      </a:lnTo>
                      <a:lnTo>
                        <a:pt x="2" y="289"/>
                      </a:lnTo>
                      <a:lnTo>
                        <a:pt x="0" y="249"/>
                      </a:lnTo>
                      <a:lnTo>
                        <a:pt x="2" y="207"/>
                      </a:lnTo>
                      <a:lnTo>
                        <a:pt x="12" y="170"/>
                      </a:lnTo>
                      <a:lnTo>
                        <a:pt x="26" y="135"/>
                      </a:lnTo>
                      <a:lnTo>
                        <a:pt x="47" y="102"/>
                      </a:lnTo>
                      <a:lnTo>
                        <a:pt x="71" y="73"/>
                      </a:lnTo>
                      <a:lnTo>
                        <a:pt x="100" y="49"/>
                      </a:lnTo>
                      <a:lnTo>
                        <a:pt x="133" y="28"/>
                      </a:lnTo>
                      <a:lnTo>
                        <a:pt x="168" y="13"/>
                      </a:lnTo>
                      <a:lnTo>
                        <a:pt x="207" y="4"/>
                      </a:lnTo>
                      <a:lnTo>
                        <a:pt x="247" y="0"/>
                      </a:lnTo>
                      <a:close/>
                    </a:path>
                  </a:pathLst>
                </a:cu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ru-RU"/>
                </a:p>
              </p:txBody>
            </p:sp>
            <p:sp>
              <p:nvSpPr>
                <p:cNvPr id="50" name="Freeform 424"/>
                <p:cNvSpPr>
                  <a:spLocks noEditPoints="1"/>
                </p:cNvSpPr>
                <p:nvPr/>
              </p:nvSpPr>
              <p:spPr bwMode="auto">
                <a:xfrm>
                  <a:off x="5684901" y="1250096"/>
                  <a:ext cx="650875" cy="650875"/>
                </a:xfrm>
                <a:custGeom>
                  <a:avLst/>
                  <a:gdLst/>
                  <a:ahLst/>
                  <a:cxnLst>
                    <a:cxn ang="0">
                      <a:pos x="169" y="29"/>
                    </a:cxn>
                    <a:cxn ang="0">
                      <a:pos x="106" y="56"/>
                    </a:cxn>
                    <a:cxn ang="0">
                      <a:pos x="57" y="104"/>
                    </a:cxn>
                    <a:cxn ang="0">
                      <a:pos x="31" y="168"/>
                    </a:cxn>
                    <a:cxn ang="0">
                      <a:pos x="31" y="240"/>
                    </a:cxn>
                    <a:cxn ang="0">
                      <a:pos x="57" y="304"/>
                    </a:cxn>
                    <a:cxn ang="0">
                      <a:pos x="106" y="353"/>
                    </a:cxn>
                    <a:cxn ang="0">
                      <a:pos x="169" y="379"/>
                    </a:cxn>
                    <a:cxn ang="0">
                      <a:pos x="242" y="379"/>
                    </a:cxn>
                    <a:cxn ang="0">
                      <a:pos x="305" y="353"/>
                    </a:cxn>
                    <a:cxn ang="0">
                      <a:pos x="353" y="304"/>
                    </a:cxn>
                    <a:cxn ang="0">
                      <a:pos x="380" y="240"/>
                    </a:cxn>
                    <a:cxn ang="0">
                      <a:pos x="380" y="168"/>
                    </a:cxn>
                    <a:cxn ang="0">
                      <a:pos x="353" y="104"/>
                    </a:cxn>
                    <a:cxn ang="0">
                      <a:pos x="305" y="56"/>
                    </a:cxn>
                    <a:cxn ang="0">
                      <a:pos x="242" y="29"/>
                    </a:cxn>
                    <a:cxn ang="0">
                      <a:pos x="205" y="0"/>
                    </a:cxn>
                    <a:cxn ang="0">
                      <a:pos x="277" y="12"/>
                    </a:cxn>
                    <a:cxn ang="0">
                      <a:pos x="337" y="47"/>
                    </a:cxn>
                    <a:cxn ang="0">
                      <a:pos x="382" y="100"/>
                    </a:cxn>
                    <a:cxn ang="0">
                      <a:pos x="407" y="167"/>
                    </a:cxn>
                    <a:cxn ang="0">
                      <a:pos x="407" y="241"/>
                    </a:cxn>
                    <a:cxn ang="0">
                      <a:pos x="382" y="308"/>
                    </a:cxn>
                    <a:cxn ang="0">
                      <a:pos x="337" y="361"/>
                    </a:cxn>
                    <a:cxn ang="0">
                      <a:pos x="277" y="396"/>
                    </a:cxn>
                    <a:cxn ang="0">
                      <a:pos x="205" y="410"/>
                    </a:cxn>
                    <a:cxn ang="0">
                      <a:pos x="134" y="396"/>
                    </a:cxn>
                    <a:cxn ang="0">
                      <a:pos x="73" y="361"/>
                    </a:cxn>
                    <a:cxn ang="0">
                      <a:pos x="28" y="308"/>
                    </a:cxn>
                    <a:cxn ang="0">
                      <a:pos x="4" y="241"/>
                    </a:cxn>
                    <a:cxn ang="0">
                      <a:pos x="4" y="167"/>
                    </a:cxn>
                    <a:cxn ang="0">
                      <a:pos x="28" y="100"/>
                    </a:cxn>
                    <a:cxn ang="0">
                      <a:pos x="73" y="47"/>
                    </a:cxn>
                    <a:cxn ang="0">
                      <a:pos x="134" y="12"/>
                    </a:cxn>
                    <a:cxn ang="0">
                      <a:pos x="205" y="0"/>
                    </a:cxn>
                  </a:cxnLst>
                  <a:rect l="0" t="0" r="r" b="b"/>
                  <a:pathLst>
                    <a:path w="410" h="410">
                      <a:moveTo>
                        <a:pt x="205" y="25"/>
                      </a:moveTo>
                      <a:lnTo>
                        <a:pt x="169" y="29"/>
                      </a:lnTo>
                      <a:lnTo>
                        <a:pt x="136" y="40"/>
                      </a:lnTo>
                      <a:lnTo>
                        <a:pt x="106" y="56"/>
                      </a:lnTo>
                      <a:lnTo>
                        <a:pt x="79" y="77"/>
                      </a:lnTo>
                      <a:lnTo>
                        <a:pt x="57" y="104"/>
                      </a:lnTo>
                      <a:lnTo>
                        <a:pt x="40" y="134"/>
                      </a:lnTo>
                      <a:lnTo>
                        <a:pt x="31" y="168"/>
                      </a:lnTo>
                      <a:lnTo>
                        <a:pt x="27" y="205"/>
                      </a:lnTo>
                      <a:lnTo>
                        <a:pt x="31" y="240"/>
                      </a:lnTo>
                      <a:lnTo>
                        <a:pt x="40" y="274"/>
                      </a:lnTo>
                      <a:lnTo>
                        <a:pt x="57" y="304"/>
                      </a:lnTo>
                      <a:lnTo>
                        <a:pt x="79" y="331"/>
                      </a:lnTo>
                      <a:lnTo>
                        <a:pt x="106" y="353"/>
                      </a:lnTo>
                      <a:lnTo>
                        <a:pt x="136" y="368"/>
                      </a:lnTo>
                      <a:lnTo>
                        <a:pt x="169" y="379"/>
                      </a:lnTo>
                      <a:lnTo>
                        <a:pt x="205" y="383"/>
                      </a:lnTo>
                      <a:lnTo>
                        <a:pt x="242" y="379"/>
                      </a:lnTo>
                      <a:lnTo>
                        <a:pt x="274" y="368"/>
                      </a:lnTo>
                      <a:lnTo>
                        <a:pt x="305" y="353"/>
                      </a:lnTo>
                      <a:lnTo>
                        <a:pt x="331" y="331"/>
                      </a:lnTo>
                      <a:lnTo>
                        <a:pt x="353" y="304"/>
                      </a:lnTo>
                      <a:lnTo>
                        <a:pt x="370" y="274"/>
                      </a:lnTo>
                      <a:lnTo>
                        <a:pt x="380" y="240"/>
                      </a:lnTo>
                      <a:lnTo>
                        <a:pt x="384" y="205"/>
                      </a:lnTo>
                      <a:lnTo>
                        <a:pt x="380" y="168"/>
                      </a:lnTo>
                      <a:lnTo>
                        <a:pt x="370" y="134"/>
                      </a:lnTo>
                      <a:lnTo>
                        <a:pt x="353" y="104"/>
                      </a:lnTo>
                      <a:lnTo>
                        <a:pt x="331" y="77"/>
                      </a:lnTo>
                      <a:lnTo>
                        <a:pt x="305" y="56"/>
                      </a:lnTo>
                      <a:lnTo>
                        <a:pt x="274" y="40"/>
                      </a:lnTo>
                      <a:lnTo>
                        <a:pt x="242" y="29"/>
                      </a:lnTo>
                      <a:lnTo>
                        <a:pt x="205" y="25"/>
                      </a:lnTo>
                      <a:close/>
                      <a:moveTo>
                        <a:pt x="205" y="0"/>
                      </a:moveTo>
                      <a:lnTo>
                        <a:pt x="242" y="2"/>
                      </a:lnTo>
                      <a:lnTo>
                        <a:pt x="277" y="12"/>
                      </a:lnTo>
                      <a:lnTo>
                        <a:pt x="308" y="28"/>
                      </a:lnTo>
                      <a:lnTo>
                        <a:pt x="337" y="47"/>
                      </a:lnTo>
                      <a:lnTo>
                        <a:pt x="362" y="72"/>
                      </a:lnTo>
                      <a:lnTo>
                        <a:pt x="382" y="100"/>
                      </a:lnTo>
                      <a:lnTo>
                        <a:pt x="397" y="133"/>
                      </a:lnTo>
                      <a:lnTo>
                        <a:pt x="407" y="167"/>
                      </a:lnTo>
                      <a:lnTo>
                        <a:pt x="410" y="205"/>
                      </a:lnTo>
                      <a:lnTo>
                        <a:pt x="407" y="241"/>
                      </a:lnTo>
                      <a:lnTo>
                        <a:pt x="397" y="276"/>
                      </a:lnTo>
                      <a:lnTo>
                        <a:pt x="382" y="308"/>
                      </a:lnTo>
                      <a:lnTo>
                        <a:pt x="362" y="336"/>
                      </a:lnTo>
                      <a:lnTo>
                        <a:pt x="337" y="361"/>
                      </a:lnTo>
                      <a:lnTo>
                        <a:pt x="308" y="382"/>
                      </a:lnTo>
                      <a:lnTo>
                        <a:pt x="277" y="396"/>
                      </a:lnTo>
                      <a:lnTo>
                        <a:pt x="242" y="406"/>
                      </a:lnTo>
                      <a:lnTo>
                        <a:pt x="205" y="410"/>
                      </a:lnTo>
                      <a:lnTo>
                        <a:pt x="169" y="406"/>
                      </a:lnTo>
                      <a:lnTo>
                        <a:pt x="134" y="396"/>
                      </a:lnTo>
                      <a:lnTo>
                        <a:pt x="102" y="382"/>
                      </a:lnTo>
                      <a:lnTo>
                        <a:pt x="73" y="361"/>
                      </a:lnTo>
                      <a:lnTo>
                        <a:pt x="49" y="336"/>
                      </a:lnTo>
                      <a:lnTo>
                        <a:pt x="28" y="308"/>
                      </a:lnTo>
                      <a:lnTo>
                        <a:pt x="14" y="276"/>
                      </a:lnTo>
                      <a:lnTo>
                        <a:pt x="4" y="241"/>
                      </a:lnTo>
                      <a:lnTo>
                        <a:pt x="0" y="205"/>
                      </a:lnTo>
                      <a:lnTo>
                        <a:pt x="4" y="167"/>
                      </a:lnTo>
                      <a:lnTo>
                        <a:pt x="14" y="133"/>
                      </a:lnTo>
                      <a:lnTo>
                        <a:pt x="28" y="100"/>
                      </a:lnTo>
                      <a:lnTo>
                        <a:pt x="49" y="72"/>
                      </a:lnTo>
                      <a:lnTo>
                        <a:pt x="73" y="47"/>
                      </a:lnTo>
                      <a:lnTo>
                        <a:pt x="102" y="28"/>
                      </a:lnTo>
                      <a:lnTo>
                        <a:pt x="134" y="12"/>
                      </a:lnTo>
                      <a:lnTo>
                        <a:pt x="169" y="2"/>
                      </a:lnTo>
                      <a:lnTo>
                        <a:pt x="205" y="0"/>
                      </a:lnTo>
                      <a:close/>
                    </a:path>
                  </a:pathLst>
                </a:cu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ru-RU"/>
                </a:p>
              </p:txBody>
            </p:sp>
          </p:grpSp>
          <p:sp>
            <p:nvSpPr>
              <p:cNvPr id="72" name="TextBox 71"/>
              <p:cNvSpPr txBox="1"/>
              <p:nvPr/>
            </p:nvSpPr>
            <p:spPr>
              <a:xfrm>
                <a:off x="1585097" y="1280106"/>
                <a:ext cx="2310828" cy="442895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ru-RU" sz="1600" b="1" dirty="0" smtClean="0"/>
                  <a:t>Дошкольное образование</a:t>
                </a:r>
                <a:endParaRPr lang="ru-RU" sz="1600" b="1" dirty="0"/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1358703" y="1785474"/>
                <a:ext cx="2327590" cy="354316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80000"/>
                  </a:lnSpc>
                  <a:spcAft>
                    <a:spcPts val="600"/>
                  </a:spcAft>
                  <a:tabLst>
                    <a:tab pos="1257300" algn="l"/>
                  </a:tabLst>
                </a:pPr>
                <a:r>
                  <a:rPr lang="ru-RU" sz="1600" b="1" dirty="0" smtClean="0">
                    <a:solidFill>
                      <a:srgbClr val="002060"/>
                    </a:solidFill>
                  </a:rPr>
                  <a:t>Организаций – 175</a:t>
                </a:r>
                <a:br>
                  <a:rPr lang="ru-RU" sz="1600" b="1" dirty="0" smtClean="0">
                    <a:solidFill>
                      <a:srgbClr val="002060"/>
                    </a:solidFill>
                  </a:rPr>
                </a:br>
                <a:r>
                  <a:rPr lang="ru-RU" sz="1600" b="1" dirty="0" smtClean="0">
                    <a:solidFill>
                      <a:srgbClr val="002060"/>
                    </a:solidFill>
                  </a:rPr>
                  <a:t>Обучающихся- 26 679</a:t>
                </a:r>
                <a:endParaRPr lang="ru-RU" sz="1600" b="1" dirty="0">
                  <a:solidFill>
                    <a:srgbClr val="002060"/>
                  </a:solidFill>
                </a:endParaRPr>
              </a:p>
            </p:txBody>
          </p:sp>
        </p:grp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67544" y="1844824"/>
              <a:ext cx="993424" cy="557574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pic>
      </p:grpSp>
      <p:grpSp>
        <p:nvGrpSpPr>
          <p:cNvPr id="18" name="Группа 84"/>
          <p:cNvGrpSpPr/>
          <p:nvPr/>
        </p:nvGrpSpPr>
        <p:grpSpPr>
          <a:xfrm>
            <a:off x="467550" y="3141832"/>
            <a:ext cx="4349271" cy="1440000"/>
            <a:chOff x="395536" y="3068960"/>
            <a:chExt cx="4349271" cy="1276500"/>
          </a:xfrm>
        </p:grpSpPr>
        <p:grpSp>
          <p:nvGrpSpPr>
            <p:cNvPr id="19" name="Группа 83"/>
            <p:cNvGrpSpPr/>
            <p:nvPr/>
          </p:nvGrpSpPr>
          <p:grpSpPr>
            <a:xfrm>
              <a:off x="395536" y="3068960"/>
              <a:ext cx="4349271" cy="1276500"/>
              <a:chOff x="198170" y="3300993"/>
              <a:chExt cx="4349271" cy="1276500"/>
            </a:xfrm>
          </p:grpSpPr>
          <p:sp>
            <p:nvSpPr>
              <p:cNvPr id="32" name="Freeform 427"/>
              <p:cNvSpPr>
                <a:spLocks/>
              </p:cNvSpPr>
              <p:nvPr/>
            </p:nvSpPr>
            <p:spPr bwMode="auto">
              <a:xfrm>
                <a:off x="286131" y="3337655"/>
                <a:ext cx="4254500" cy="1239838"/>
              </a:xfrm>
              <a:custGeom>
                <a:avLst/>
                <a:gdLst/>
                <a:ahLst/>
                <a:cxnLst>
                  <a:cxn ang="0">
                    <a:pos x="512" y="0"/>
                  </a:cxn>
                  <a:cxn ang="0">
                    <a:pos x="564" y="12"/>
                  </a:cxn>
                  <a:cxn ang="0">
                    <a:pos x="604" y="43"/>
                  </a:cxn>
                  <a:cxn ang="0">
                    <a:pos x="627" y="91"/>
                  </a:cxn>
                  <a:cxn ang="0">
                    <a:pos x="721" y="117"/>
                  </a:cxn>
                  <a:cxn ang="0">
                    <a:pos x="724" y="43"/>
                  </a:cxn>
                  <a:cxn ang="0">
                    <a:pos x="746" y="12"/>
                  </a:cxn>
                  <a:cxn ang="0">
                    <a:pos x="784" y="0"/>
                  </a:cxn>
                  <a:cxn ang="0">
                    <a:pos x="2213" y="2"/>
                  </a:cxn>
                  <a:cxn ang="0">
                    <a:pos x="2259" y="25"/>
                  </a:cxn>
                  <a:cxn ang="0">
                    <a:pos x="2291" y="66"/>
                  </a:cxn>
                  <a:cxn ang="0">
                    <a:pos x="2304" y="119"/>
                  </a:cxn>
                  <a:cxn ang="0">
                    <a:pos x="2335" y="131"/>
                  </a:cxn>
                  <a:cxn ang="0">
                    <a:pos x="2390" y="164"/>
                  </a:cxn>
                  <a:cxn ang="0">
                    <a:pos x="2494" y="292"/>
                  </a:cxn>
                  <a:cxn ang="0">
                    <a:pos x="2568" y="325"/>
                  </a:cxn>
                  <a:cxn ang="0">
                    <a:pos x="2627" y="379"/>
                  </a:cxn>
                  <a:cxn ang="0">
                    <a:pos x="2666" y="450"/>
                  </a:cxn>
                  <a:cxn ang="0">
                    <a:pos x="2680" y="532"/>
                  </a:cxn>
                  <a:cxn ang="0">
                    <a:pos x="2668" y="611"/>
                  </a:cxn>
                  <a:cxn ang="0">
                    <a:pos x="2632" y="679"/>
                  </a:cxn>
                  <a:cxn ang="0">
                    <a:pos x="2579" y="732"/>
                  </a:cxn>
                  <a:cxn ang="0">
                    <a:pos x="2511" y="768"/>
                  </a:cxn>
                  <a:cxn ang="0">
                    <a:pos x="2432" y="781"/>
                  </a:cxn>
                  <a:cxn ang="0">
                    <a:pos x="2358" y="769"/>
                  </a:cxn>
                  <a:cxn ang="0">
                    <a:pos x="2293" y="737"/>
                  </a:cxn>
                  <a:cxn ang="0">
                    <a:pos x="2239" y="689"/>
                  </a:cxn>
                  <a:cxn ang="0">
                    <a:pos x="216" y="685"/>
                  </a:cxn>
                  <a:cxn ang="0">
                    <a:pos x="139" y="660"/>
                  </a:cxn>
                  <a:cxn ang="0">
                    <a:pos x="75" y="612"/>
                  </a:cxn>
                  <a:cxn ang="0">
                    <a:pos x="29" y="549"/>
                  </a:cxn>
                  <a:cxn ang="0">
                    <a:pos x="4" y="473"/>
                  </a:cxn>
                  <a:cxn ang="0">
                    <a:pos x="0" y="119"/>
                  </a:cxn>
                  <a:cxn ang="0">
                    <a:pos x="12" y="66"/>
                  </a:cxn>
                  <a:cxn ang="0">
                    <a:pos x="45" y="25"/>
                  </a:cxn>
                  <a:cxn ang="0">
                    <a:pos x="91" y="2"/>
                  </a:cxn>
                </a:cxnLst>
                <a:rect l="0" t="0" r="r" b="b"/>
                <a:pathLst>
                  <a:path w="2680" h="781">
                    <a:moveTo>
                      <a:pt x="119" y="0"/>
                    </a:moveTo>
                    <a:lnTo>
                      <a:pt x="512" y="0"/>
                    </a:lnTo>
                    <a:lnTo>
                      <a:pt x="539" y="2"/>
                    </a:lnTo>
                    <a:lnTo>
                      <a:pt x="564" y="12"/>
                    </a:lnTo>
                    <a:lnTo>
                      <a:pt x="586" y="25"/>
                    </a:lnTo>
                    <a:lnTo>
                      <a:pt x="604" y="43"/>
                    </a:lnTo>
                    <a:lnTo>
                      <a:pt x="617" y="65"/>
                    </a:lnTo>
                    <a:lnTo>
                      <a:pt x="627" y="91"/>
                    </a:lnTo>
                    <a:lnTo>
                      <a:pt x="631" y="117"/>
                    </a:lnTo>
                    <a:lnTo>
                      <a:pt x="721" y="117"/>
                    </a:lnTo>
                    <a:lnTo>
                      <a:pt x="721" y="63"/>
                    </a:lnTo>
                    <a:lnTo>
                      <a:pt x="724" y="43"/>
                    </a:lnTo>
                    <a:lnTo>
                      <a:pt x="733" y="25"/>
                    </a:lnTo>
                    <a:lnTo>
                      <a:pt x="746" y="12"/>
                    </a:lnTo>
                    <a:lnTo>
                      <a:pt x="764" y="3"/>
                    </a:lnTo>
                    <a:lnTo>
                      <a:pt x="784" y="0"/>
                    </a:lnTo>
                    <a:lnTo>
                      <a:pt x="2185" y="0"/>
                    </a:lnTo>
                    <a:lnTo>
                      <a:pt x="2213" y="2"/>
                    </a:lnTo>
                    <a:lnTo>
                      <a:pt x="2237" y="12"/>
                    </a:lnTo>
                    <a:lnTo>
                      <a:pt x="2259" y="25"/>
                    </a:lnTo>
                    <a:lnTo>
                      <a:pt x="2278" y="45"/>
                    </a:lnTo>
                    <a:lnTo>
                      <a:pt x="2291" y="66"/>
                    </a:lnTo>
                    <a:lnTo>
                      <a:pt x="2301" y="91"/>
                    </a:lnTo>
                    <a:lnTo>
                      <a:pt x="2304" y="119"/>
                    </a:lnTo>
                    <a:lnTo>
                      <a:pt x="2304" y="121"/>
                    </a:lnTo>
                    <a:lnTo>
                      <a:pt x="2335" y="131"/>
                    </a:lnTo>
                    <a:lnTo>
                      <a:pt x="2364" y="145"/>
                    </a:lnTo>
                    <a:lnTo>
                      <a:pt x="2390" y="164"/>
                    </a:lnTo>
                    <a:lnTo>
                      <a:pt x="2413" y="188"/>
                    </a:lnTo>
                    <a:lnTo>
                      <a:pt x="2494" y="292"/>
                    </a:lnTo>
                    <a:lnTo>
                      <a:pt x="2533" y="305"/>
                    </a:lnTo>
                    <a:lnTo>
                      <a:pt x="2568" y="325"/>
                    </a:lnTo>
                    <a:lnTo>
                      <a:pt x="2600" y="350"/>
                    </a:lnTo>
                    <a:lnTo>
                      <a:pt x="2627" y="379"/>
                    </a:lnTo>
                    <a:lnTo>
                      <a:pt x="2649" y="413"/>
                    </a:lnTo>
                    <a:lnTo>
                      <a:pt x="2666" y="450"/>
                    </a:lnTo>
                    <a:lnTo>
                      <a:pt x="2677" y="490"/>
                    </a:lnTo>
                    <a:lnTo>
                      <a:pt x="2680" y="532"/>
                    </a:lnTo>
                    <a:lnTo>
                      <a:pt x="2677" y="572"/>
                    </a:lnTo>
                    <a:lnTo>
                      <a:pt x="2668" y="611"/>
                    </a:lnTo>
                    <a:lnTo>
                      <a:pt x="2653" y="646"/>
                    </a:lnTo>
                    <a:lnTo>
                      <a:pt x="2632" y="679"/>
                    </a:lnTo>
                    <a:lnTo>
                      <a:pt x="2608" y="708"/>
                    </a:lnTo>
                    <a:lnTo>
                      <a:pt x="2579" y="732"/>
                    </a:lnTo>
                    <a:lnTo>
                      <a:pt x="2546" y="753"/>
                    </a:lnTo>
                    <a:lnTo>
                      <a:pt x="2511" y="768"/>
                    </a:lnTo>
                    <a:lnTo>
                      <a:pt x="2472" y="777"/>
                    </a:lnTo>
                    <a:lnTo>
                      <a:pt x="2432" y="781"/>
                    </a:lnTo>
                    <a:lnTo>
                      <a:pt x="2395" y="777"/>
                    </a:lnTo>
                    <a:lnTo>
                      <a:pt x="2358" y="769"/>
                    </a:lnTo>
                    <a:lnTo>
                      <a:pt x="2324" y="755"/>
                    </a:lnTo>
                    <a:lnTo>
                      <a:pt x="2293" y="737"/>
                    </a:lnTo>
                    <a:lnTo>
                      <a:pt x="2264" y="714"/>
                    </a:lnTo>
                    <a:lnTo>
                      <a:pt x="2239" y="689"/>
                    </a:lnTo>
                    <a:lnTo>
                      <a:pt x="257" y="689"/>
                    </a:lnTo>
                    <a:lnTo>
                      <a:pt x="216" y="685"/>
                    </a:lnTo>
                    <a:lnTo>
                      <a:pt x="176" y="675"/>
                    </a:lnTo>
                    <a:lnTo>
                      <a:pt x="139" y="660"/>
                    </a:lnTo>
                    <a:lnTo>
                      <a:pt x="105" y="639"/>
                    </a:lnTo>
                    <a:lnTo>
                      <a:pt x="75" y="612"/>
                    </a:lnTo>
                    <a:lnTo>
                      <a:pt x="50" y="583"/>
                    </a:lnTo>
                    <a:lnTo>
                      <a:pt x="29" y="549"/>
                    </a:lnTo>
                    <a:lnTo>
                      <a:pt x="13" y="512"/>
                    </a:lnTo>
                    <a:lnTo>
                      <a:pt x="4" y="473"/>
                    </a:lnTo>
                    <a:lnTo>
                      <a:pt x="0" y="430"/>
                    </a:lnTo>
                    <a:lnTo>
                      <a:pt x="0" y="119"/>
                    </a:lnTo>
                    <a:lnTo>
                      <a:pt x="2" y="91"/>
                    </a:lnTo>
                    <a:lnTo>
                      <a:pt x="12" y="66"/>
                    </a:lnTo>
                    <a:lnTo>
                      <a:pt x="25" y="45"/>
                    </a:lnTo>
                    <a:lnTo>
                      <a:pt x="45" y="25"/>
                    </a:lnTo>
                    <a:lnTo>
                      <a:pt x="67" y="12"/>
                    </a:lnTo>
                    <a:lnTo>
                      <a:pt x="91" y="2"/>
                    </a:lnTo>
                    <a:lnTo>
                      <a:pt x="119" y="0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33" name="Freeform 428"/>
              <p:cNvSpPr>
                <a:spLocks/>
              </p:cNvSpPr>
              <p:nvPr/>
            </p:nvSpPr>
            <p:spPr bwMode="auto">
              <a:xfrm>
                <a:off x="1342758" y="3300993"/>
                <a:ext cx="304800" cy="371475"/>
              </a:xfrm>
              <a:custGeom>
                <a:avLst/>
                <a:gdLst/>
                <a:ahLst/>
                <a:cxnLst>
                  <a:cxn ang="0">
                    <a:pos x="63" y="0"/>
                  </a:cxn>
                  <a:cxn ang="0">
                    <a:pos x="192" y="0"/>
                  </a:cxn>
                  <a:cxn ang="0">
                    <a:pos x="192" y="234"/>
                  </a:cxn>
                  <a:cxn ang="0">
                    <a:pos x="0" y="234"/>
                  </a:cxn>
                  <a:cxn ang="0">
                    <a:pos x="0" y="63"/>
                  </a:cxn>
                  <a:cxn ang="0">
                    <a:pos x="3" y="43"/>
                  </a:cxn>
                  <a:cxn ang="0">
                    <a:pos x="12" y="25"/>
                  </a:cxn>
                  <a:cxn ang="0">
                    <a:pos x="25" y="12"/>
                  </a:cxn>
                  <a:cxn ang="0">
                    <a:pos x="43" y="3"/>
                  </a:cxn>
                  <a:cxn ang="0">
                    <a:pos x="63" y="0"/>
                  </a:cxn>
                </a:cxnLst>
                <a:rect l="0" t="0" r="r" b="b"/>
                <a:pathLst>
                  <a:path w="192" h="234">
                    <a:moveTo>
                      <a:pt x="63" y="0"/>
                    </a:moveTo>
                    <a:lnTo>
                      <a:pt x="192" y="0"/>
                    </a:lnTo>
                    <a:lnTo>
                      <a:pt x="192" y="234"/>
                    </a:lnTo>
                    <a:lnTo>
                      <a:pt x="0" y="234"/>
                    </a:lnTo>
                    <a:lnTo>
                      <a:pt x="0" y="63"/>
                    </a:lnTo>
                    <a:lnTo>
                      <a:pt x="3" y="43"/>
                    </a:lnTo>
                    <a:lnTo>
                      <a:pt x="12" y="25"/>
                    </a:lnTo>
                    <a:lnTo>
                      <a:pt x="25" y="12"/>
                    </a:lnTo>
                    <a:lnTo>
                      <a:pt x="43" y="3"/>
                    </a:lnTo>
                    <a:lnTo>
                      <a:pt x="63" y="0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34" name="Freeform 429"/>
              <p:cNvSpPr>
                <a:spLocks/>
              </p:cNvSpPr>
              <p:nvPr/>
            </p:nvSpPr>
            <p:spPr bwMode="auto">
              <a:xfrm>
                <a:off x="568058" y="3486730"/>
                <a:ext cx="3681413" cy="9080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034" y="0"/>
                  </a:cxn>
                  <a:cxn ang="0">
                    <a:pos x="2068" y="4"/>
                  </a:cxn>
                  <a:cxn ang="0">
                    <a:pos x="2100" y="13"/>
                  </a:cxn>
                  <a:cxn ang="0">
                    <a:pos x="2129" y="27"/>
                  </a:cxn>
                  <a:cxn ang="0">
                    <a:pos x="2156" y="47"/>
                  </a:cxn>
                  <a:cxn ang="0">
                    <a:pos x="2179" y="71"/>
                  </a:cxn>
                  <a:cxn ang="0">
                    <a:pos x="2300" y="225"/>
                  </a:cxn>
                  <a:cxn ang="0">
                    <a:pos x="2313" y="247"/>
                  </a:cxn>
                  <a:cxn ang="0">
                    <a:pos x="2319" y="270"/>
                  </a:cxn>
                  <a:cxn ang="0">
                    <a:pos x="2319" y="295"/>
                  </a:cxn>
                  <a:cxn ang="0">
                    <a:pos x="2313" y="318"/>
                  </a:cxn>
                  <a:cxn ang="0">
                    <a:pos x="2301" y="340"/>
                  </a:cxn>
                  <a:cxn ang="0">
                    <a:pos x="2179" y="499"/>
                  </a:cxn>
                  <a:cxn ang="0">
                    <a:pos x="2156" y="524"/>
                  </a:cxn>
                  <a:cxn ang="0">
                    <a:pos x="2129" y="544"/>
                  </a:cxn>
                  <a:cxn ang="0">
                    <a:pos x="2100" y="560"/>
                  </a:cxn>
                  <a:cxn ang="0">
                    <a:pos x="2067" y="568"/>
                  </a:cxn>
                  <a:cxn ang="0">
                    <a:pos x="2033" y="572"/>
                  </a:cxn>
                  <a:cxn ang="0">
                    <a:pos x="257" y="572"/>
                  </a:cxn>
                  <a:cxn ang="0">
                    <a:pos x="216" y="568"/>
                  </a:cxn>
                  <a:cxn ang="0">
                    <a:pos x="176" y="558"/>
                  </a:cxn>
                  <a:cxn ang="0">
                    <a:pos x="139" y="543"/>
                  </a:cxn>
                  <a:cxn ang="0">
                    <a:pos x="105" y="522"/>
                  </a:cxn>
                  <a:cxn ang="0">
                    <a:pos x="75" y="495"/>
                  </a:cxn>
                  <a:cxn ang="0">
                    <a:pos x="50" y="466"/>
                  </a:cxn>
                  <a:cxn ang="0">
                    <a:pos x="29" y="432"/>
                  </a:cxn>
                  <a:cxn ang="0">
                    <a:pos x="13" y="395"/>
                  </a:cxn>
                  <a:cxn ang="0">
                    <a:pos x="4" y="356"/>
                  </a:cxn>
                  <a:cxn ang="0">
                    <a:pos x="0" y="313"/>
                  </a:cxn>
                  <a:cxn ang="0">
                    <a:pos x="0" y="0"/>
                  </a:cxn>
                </a:cxnLst>
                <a:rect l="0" t="0" r="r" b="b"/>
                <a:pathLst>
                  <a:path w="2319" h="572">
                    <a:moveTo>
                      <a:pt x="0" y="0"/>
                    </a:moveTo>
                    <a:lnTo>
                      <a:pt x="2034" y="0"/>
                    </a:lnTo>
                    <a:lnTo>
                      <a:pt x="2068" y="4"/>
                    </a:lnTo>
                    <a:lnTo>
                      <a:pt x="2100" y="13"/>
                    </a:lnTo>
                    <a:lnTo>
                      <a:pt x="2129" y="27"/>
                    </a:lnTo>
                    <a:lnTo>
                      <a:pt x="2156" y="47"/>
                    </a:lnTo>
                    <a:lnTo>
                      <a:pt x="2179" y="71"/>
                    </a:lnTo>
                    <a:lnTo>
                      <a:pt x="2300" y="225"/>
                    </a:lnTo>
                    <a:lnTo>
                      <a:pt x="2313" y="247"/>
                    </a:lnTo>
                    <a:lnTo>
                      <a:pt x="2319" y="270"/>
                    </a:lnTo>
                    <a:lnTo>
                      <a:pt x="2319" y="295"/>
                    </a:lnTo>
                    <a:lnTo>
                      <a:pt x="2313" y="318"/>
                    </a:lnTo>
                    <a:lnTo>
                      <a:pt x="2301" y="340"/>
                    </a:lnTo>
                    <a:lnTo>
                      <a:pt x="2179" y="499"/>
                    </a:lnTo>
                    <a:lnTo>
                      <a:pt x="2156" y="524"/>
                    </a:lnTo>
                    <a:lnTo>
                      <a:pt x="2129" y="544"/>
                    </a:lnTo>
                    <a:lnTo>
                      <a:pt x="2100" y="560"/>
                    </a:lnTo>
                    <a:lnTo>
                      <a:pt x="2067" y="568"/>
                    </a:lnTo>
                    <a:lnTo>
                      <a:pt x="2033" y="572"/>
                    </a:lnTo>
                    <a:lnTo>
                      <a:pt x="257" y="572"/>
                    </a:lnTo>
                    <a:lnTo>
                      <a:pt x="216" y="568"/>
                    </a:lnTo>
                    <a:lnTo>
                      <a:pt x="176" y="558"/>
                    </a:lnTo>
                    <a:lnTo>
                      <a:pt x="139" y="543"/>
                    </a:lnTo>
                    <a:lnTo>
                      <a:pt x="105" y="522"/>
                    </a:lnTo>
                    <a:lnTo>
                      <a:pt x="75" y="495"/>
                    </a:lnTo>
                    <a:lnTo>
                      <a:pt x="50" y="466"/>
                    </a:lnTo>
                    <a:lnTo>
                      <a:pt x="29" y="432"/>
                    </a:lnTo>
                    <a:lnTo>
                      <a:pt x="13" y="395"/>
                    </a:lnTo>
                    <a:lnTo>
                      <a:pt x="4" y="356"/>
                    </a:lnTo>
                    <a:lnTo>
                      <a:pt x="0" y="313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35" name="Freeform 430"/>
              <p:cNvSpPr>
                <a:spLocks/>
              </p:cNvSpPr>
              <p:nvPr/>
            </p:nvSpPr>
            <p:spPr bwMode="auto">
              <a:xfrm>
                <a:off x="198170" y="3300993"/>
                <a:ext cx="1409700" cy="1093788"/>
              </a:xfrm>
              <a:custGeom>
                <a:avLst/>
                <a:gdLst/>
                <a:ahLst/>
                <a:cxnLst>
                  <a:cxn ang="0">
                    <a:pos x="119" y="0"/>
                  </a:cxn>
                  <a:cxn ang="0">
                    <a:pos x="512" y="0"/>
                  </a:cxn>
                  <a:cxn ang="0">
                    <a:pos x="539" y="2"/>
                  </a:cxn>
                  <a:cxn ang="0">
                    <a:pos x="564" y="12"/>
                  </a:cxn>
                  <a:cxn ang="0">
                    <a:pos x="586" y="25"/>
                  </a:cxn>
                  <a:cxn ang="0">
                    <a:pos x="604" y="45"/>
                  </a:cxn>
                  <a:cxn ang="0">
                    <a:pos x="619" y="66"/>
                  </a:cxn>
                  <a:cxn ang="0">
                    <a:pos x="627" y="91"/>
                  </a:cxn>
                  <a:cxn ang="0">
                    <a:pos x="631" y="119"/>
                  </a:cxn>
                  <a:cxn ang="0">
                    <a:pos x="631" y="430"/>
                  </a:cxn>
                  <a:cxn ang="0">
                    <a:pos x="633" y="473"/>
                  </a:cxn>
                  <a:cxn ang="0">
                    <a:pos x="643" y="512"/>
                  </a:cxn>
                  <a:cxn ang="0">
                    <a:pos x="659" y="549"/>
                  </a:cxn>
                  <a:cxn ang="0">
                    <a:pos x="681" y="583"/>
                  </a:cxn>
                  <a:cxn ang="0">
                    <a:pos x="706" y="612"/>
                  </a:cxn>
                  <a:cxn ang="0">
                    <a:pos x="736" y="639"/>
                  </a:cxn>
                  <a:cxn ang="0">
                    <a:pos x="770" y="660"/>
                  </a:cxn>
                  <a:cxn ang="0">
                    <a:pos x="807" y="675"/>
                  </a:cxn>
                  <a:cxn ang="0">
                    <a:pos x="847" y="685"/>
                  </a:cxn>
                  <a:cxn ang="0">
                    <a:pos x="888" y="689"/>
                  </a:cxn>
                  <a:cxn ang="0">
                    <a:pos x="257" y="689"/>
                  </a:cxn>
                  <a:cxn ang="0">
                    <a:pos x="216" y="685"/>
                  </a:cxn>
                  <a:cxn ang="0">
                    <a:pos x="176" y="675"/>
                  </a:cxn>
                  <a:cxn ang="0">
                    <a:pos x="139" y="660"/>
                  </a:cxn>
                  <a:cxn ang="0">
                    <a:pos x="105" y="639"/>
                  </a:cxn>
                  <a:cxn ang="0">
                    <a:pos x="75" y="612"/>
                  </a:cxn>
                  <a:cxn ang="0">
                    <a:pos x="50" y="583"/>
                  </a:cxn>
                  <a:cxn ang="0">
                    <a:pos x="29" y="549"/>
                  </a:cxn>
                  <a:cxn ang="0">
                    <a:pos x="13" y="512"/>
                  </a:cxn>
                  <a:cxn ang="0">
                    <a:pos x="4" y="473"/>
                  </a:cxn>
                  <a:cxn ang="0">
                    <a:pos x="0" y="430"/>
                  </a:cxn>
                  <a:cxn ang="0">
                    <a:pos x="0" y="119"/>
                  </a:cxn>
                  <a:cxn ang="0">
                    <a:pos x="2" y="91"/>
                  </a:cxn>
                  <a:cxn ang="0">
                    <a:pos x="12" y="66"/>
                  </a:cxn>
                  <a:cxn ang="0">
                    <a:pos x="25" y="45"/>
                  </a:cxn>
                  <a:cxn ang="0">
                    <a:pos x="45" y="25"/>
                  </a:cxn>
                  <a:cxn ang="0">
                    <a:pos x="67" y="12"/>
                  </a:cxn>
                  <a:cxn ang="0">
                    <a:pos x="91" y="2"/>
                  </a:cxn>
                  <a:cxn ang="0">
                    <a:pos x="119" y="0"/>
                  </a:cxn>
                </a:cxnLst>
                <a:rect l="0" t="0" r="r" b="b"/>
                <a:pathLst>
                  <a:path w="888" h="689">
                    <a:moveTo>
                      <a:pt x="119" y="0"/>
                    </a:moveTo>
                    <a:lnTo>
                      <a:pt x="512" y="0"/>
                    </a:lnTo>
                    <a:lnTo>
                      <a:pt x="539" y="2"/>
                    </a:lnTo>
                    <a:lnTo>
                      <a:pt x="564" y="12"/>
                    </a:lnTo>
                    <a:lnTo>
                      <a:pt x="586" y="25"/>
                    </a:lnTo>
                    <a:lnTo>
                      <a:pt x="604" y="45"/>
                    </a:lnTo>
                    <a:lnTo>
                      <a:pt x="619" y="66"/>
                    </a:lnTo>
                    <a:lnTo>
                      <a:pt x="627" y="91"/>
                    </a:lnTo>
                    <a:lnTo>
                      <a:pt x="631" y="119"/>
                    </a:lnTo>
                    <a:lnTo>
                      <a:pt x="631" y="430"/>
                    </a:lnTo>
                    <a:lnTo>
                      <a:pt x="633" y="473"/>
                    </a:lnTo>
                    <a:lnTo>
                      <a:pt x="643" y="512"/>
                    </a:lnTo>
                    <a:lnTo>
                      <a:pt x="659" y="549"/>
                    </a:lnTo>
                    <a:lnTo>
                      <a:pt x="681" y="583"/>
                    </a:lnTo>
                    <a:lnTo>
                      <a:pt x="706" y="612"/>
                    </a:lnTo>
                    <a:lnTo>
                      <a:pt x="736" y="639"/>
                    </a:lnTo>
                    <a:lnTo>
                      <a:pt x="770" y="660"/>
                    </a:lnTo>
                    <a:lnTo>
                      <a:pt x="807" y="675"/>
                    </a:lnTo>
                    <a:lnTo>
                      <a:pt x="847" y="685"/>
                    </a:lnTo>
                    <a:lnTo>
                      <a:pt x="888" y="689"/>
                    </a:lnTo>
                    <a:lnTo>
                      <a:pt x="257" y="689"/>
                    </a:lnTo>
                    <a:lnTo>
                      <a:pt x="216" y="685"/>
                    </a:lnTo>
                    <a:lnTo>
                      <a:pt x="176" y="675"/>
                    </a:lnTo>
                    <a:lnTo>
                      <a:pt x="139" y="660"/>
                    </a:lnTo>
                    <a:lnTo>
                      <a:pt x="105" y="639"/>
                    </a:lnTo>
                    <a:lnTo>
                      <a:pt x="75" y="612"/>
                    </a:lnTo>
                    <a:lnTo>
                      <a:pt x="50" y="583"/>
                    </a:lnTo>
                    <a:lnTo>
                      <a:pt x="29" y="549"/>
                    </a:lnTo>
                    <a:lnTo>
                      <a:pt x="13" y="512"/>
                    </a:lnTo>
                    <a:lnTo>
                      <a:pt x="4" y="473"/>
                    </a:lnTo>
                    <a:lnTo>
                      <a:pt x="0" y="430"/>
                    </a:lnTo>
                    <a:lnTo>
                      <a:pt x="0" y="119"/>
                    </a:lnTo>
                    <a:lnTo>
                      <a:pt x="2" y="91"/>
                    </a:lnTo>
                    <a:lnTo>
                      <a:pt x="12" y="66"/>
                    </a:lnTo>
                    <a:lnTo>
                      <a:pt x="25" y="45"/>
                    </a:lnTo>
                    <a:lnTo>
                      <a:pt x="45" y="25"/>
                    </a:lnTo>
                    <a:lnTo>
                      <a:pt x="67" y="12"/>
                    </a:lnTo>
                    <a:lnTo>
                      <a:pt x="91" y="2"/>
                    </a:lnTo>
                    <a:lnTo>
                      <a:pt x="119" y="0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36" name="Freeform 431"/>
              <p:cNvSpPr>
                <a:spLocks/>
              </p:cNvSpPr>
              <p:nvPr/>
            </p:nvSpPr>
            <p:spPr bwMode="auto">
              <a:xfrm>
                <a:off x="1199883" y="3486730"/>
                <a:ext cx="496888" cy="9080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4" y="0"/>
                  </a:cxn>
                  <a:cxn ang="0">
                    <a:pos x="54" y="313"/>
                  </a:cxn>
                  <a:cxn ang="0">
                    <a:pos x="58" y="356"/>
                  </a:cxn>
                  <a:cxn ang="0">
                    <a:pos x="68" y="395"/>
                  </a:cxn>
                  <a:cxn ang="0">
                    <a:pos x="83" y="432"/>
                  </a:cxn>
                  <a:cxn ang="0">
                    <a:pos x="104" y="466"/>
                  </a:cxn>
                  <a:cxn ang="0">
                    <a:pos x="130" y="495"/>
                  </a:cxn>
                  <a:cxn ang="0">
                    <a:pos x="160" y="522"/>
                  </a:cxn>
                  <a:cxn ang="0">
                    <a:pos x="194" y="543"/>
                  </a:cxn>
                  <a:cxn ang="0">
                    <a:pos x="231" y="558"/>
                  </a:cxn>
                  <a:cxn ang="0">
                    <a:pos x="270" y="568"/>
                  </a:cxn>
                  <a:cxn ang="0">
                    <a:pos x="313" y="572"/>
                  </a:cxn>
                  <a:cxn ang="0">
                    <a:pos x="257" y="572"/>
                  </a:cxn>
                  <a:cxn ang="0">
                    <a:pos x="216" y="568"/>
                  </a:cxn>
                  <a:cxn ang="0">
                    <a:pos x="176" y="558"/>
                  </a:cxn>
                  <a:cxn ang="0">
                    <a:pos x="139" y="543"/>
                  </a:cxn>
                  <a:cxn ang="0">
                    <a:pos x="105" y="522"/>
                  </a:cxn>
                  <a:cxn ang="0">
                    <a:pos x="75" y="495"/>
                  </a:cxn>
                  <a:cxn ang="0">
                    <a:pos x="50" y="466"/>
                  </a:cxn>
                  <a:cxn ang="0">
                    <a:pos x="28" y="432"/>
                  </a:cxn>
                  <a:cxn ang="0">
                    <a:pos x="12" y="395"/>
                  </a:cxn>
                  <a:cxn ang="0">
                    <a:pos x="2" y="356"/>
                  </a:cxn>
                  <a:cxn ang="0">
                    <a:pos x="0" y="313"/>
                  </a:cxn>
                  <a:cxn ang="0">
                    <a:pos x="0" y="0"/>
                  </a:cxn>
                </a:cxnLst>
                <a:rect l="0" t="0" r="r" b="b"/>
                <a:pathLst>
                  <a:path w="313" h="572">
                    <a:moveTo>
                      <a:pt x="0" y="0"/>
                    </a:moveTo>
                    <a:lnTo>
                      <a:pt x="54" y="0"/>
                    </a:lnTo>
                    <a:lnTo>
                      <a:pt x="54" y="313"/>
                    </a:lnTo>
                    <a:lnTo>
                      <a:pt x="58" y="356"/>
                    </a:lnTo>
                    <a:lnTo>
                      <a:pt x="68" y="395"/>
                    </a:lnTo>
                    <a:lnTo>
                      <a:pt x="83" y="432"/>
                    </a:lnTo>
                    <a:lnTo>
                      <a:pt x="104" y="466"/>
                    </a:lnTo>
                    <a:lnTo>
                      <a:pt x="130" y="495"/>
                    </a:lnTo>
                    <a:lnTo>
                      <a:pt x="160" y="522"/>
                    </a:lnTo>
                    <a:lnTo>
                      <a:pt x="194" y="543"/>
                    </a:lnTo>
                    <a:lnTo>
                      <a:pt x="231" y="558"/>
                    </a:lnTo>
                    <a:lnTo>
                      <a:pt x="270" y="568"/>
                    </a:lnTo>
                    <a:lnTo>
                      <a:pt x="313" y="572"/>
                    </a:lnTo>
                    <a:lnTo>
                      <a:pt x="257" y="572"/>
                    </a:lnTo>
                    <a:lnTo>
                      <a:pt x="216" y="568"/>
                    </a:lnTo>
                    <a:lnTo>
                      <a:pt x="176" y="558"/>
                    </a:lnTo>
                    <a:lnTo>
                      <a:pt x="139" y="543"/>
                    </a:lnTo>
                    <a:lnTo>
                      <a:pt x="105" y="522"/>
                    </a:lnTo>
                    <a:lnTo>
                      <a:pt x="75" y="495"/>
                    </a:lnTo>
                    <a:lnTo>
                      <a:pt x="50" y="466"/>
                    </a:lnTo>
                    <a:lnTo>
                      <a:pt x="28" y="432"/>
                    </a:lnTo>
                    <a:lnTo>
                      <a:pt x="12" y="395"/>
                    </a:lnTo>
                    <a:lnTo>
                      <a:pt x="2" y="356"/>
                    </a:lnTo>
                    <a:lnTo>
                      <a:pt x="0" y="313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37" name="Freeform 432"/>
              <p:cNvSpPr>
                <a:spLocks/>
              </p:cNvSpPr>
              <p:nvPr/>
            </p:nvSpPr>
            <p:spPr bwMode="auto">
              <a:xfrm>
                <a:off x="1466583" y="3300993"/>
                <a:ext cx="2389188" cy="41433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86" y="0"/>
                  </a:cxn>
                  <a:cxn ang="0">
                    <a:pos x="1414" y="2"/>
                  </a:cxn>
                  <a:cxn ang="0">
                    <a:pos x="1438" y="12"/>
                  </a:cxn>
                  <a:cxn ang="0">
                    <a:pos x="1460" y="25"/>
                  </a:cxn>
                  <a:cxn ang="0">
                    <a:pos x="1479" y="45"/>
                  </a:cxn>
                  <a:cxn ang="0">
                    <a:pos x="1492" y="66"/>
                  </a:cxn>
                  <a:cxn ang="0">
                    <a:pos x="1502" y="91"/>
                  </a:cxn>
                  <a:cxn ang="0">
                    <a:pos x="1505" y="119"/>
                  </a:cxn>
                  <a:cxn ang="0">
                    <a:pos x="1505" y="174"/>
                  </a:cxn>
                  <a:cxn ang="0">
                    <a:pos x="1502" y="198"/>
                  </a:cxn>
                  <a:cxn ang="0">
                    <a:pos x="1494" y="218"/>
                  </a:cxn>
                  <a:cxn ang="0">
                    <a:pos x="1479" y="235"/>
                  </a:cxn>
                  <a:cxn ang="0">
                    <a:pos x="1462" y="248"/>
                  </a:cxn>
                  <a:cxn ang="0">
                    <a:pos x="1442" y="257"/>
                  </a:cxn>
                  <a:cxn ang="0">
                    <a:pos x="1420" y="261"/>
                  </a:cxn>
                  <a:cxn ang="0">
                    <a:pos x="104" y="261"/>
                  </a:cxn>
                  <a:cxn ang="0">
                    <a:pos x="83" y="257"/>
                  </a:cxn>
                  <a:cxn ang="0">
                    <a:pos x="66" y="248"/>
                  </a:cxn>
                  <a:cxn ang="0">
                    <a:pos x="51" y="234"/>
                  </a:cxn>
                  <a:cxn ang="0">
                    <a:pos x="43" y="217"/>
                  </a:cxn>
                  <a:cxn ang="0">
                    <a:pos x="39" y="196"/>
                  </a:cxn>
                  <a:cxn ang="0">
                    <a:pos x="39" y="119"/>
                  </a:cxn>
                  <a:cxn ang="0">
                    <a:pos x="37" y="86"/>
                  </a:cxn>
                  <a:cxn ang="0">
                    <a:pos x="30" y="54"/>
                  </a:cxn>
                  <a:cxn ang="0">
                    <a:pos x="16" y="26"/>
                  </a:cxn>
                  <a:cxn ang="0">
                    <a:pos x="0" y="0"/>
                  </a:cxn>
                </a:cxnLst>
                <a:rect l="0" t="0" r="r" b="b"/>
                <a:pathLst>
                  <a:path w="1505" h="261">
                    <a:moveTo>
                      <a:pt x="0" y="0"/>
                    </a:moveTo>
                    <a:lnTo>
                      <a:pt x="1386" y="0"/>
                    </a:lnTo>
                    <a:lnTo>
                      <a:pt x="1414" y="2"/>
                    </a:lnTo>
                    <a:lnTo>
                      <a:pt x="1438" y="12"/>
                    </a:lnTo>
                    <a:lnTo>
                      <a:pt x="1460" y="25"/>
                    </a:lnTo>
                    <a:lnTo>
                      <a:pt x="1479" y="45"/>
                    </a:lnTo>
                    <a:lnTo>
                      <a:pt x="1492" y="66"/>
                    </a:lnTo>
                    <a:lnTo>
                      <a:pt x="1502" y="91"/>
                    </a:lnTo>
                    <a:lnTo>
                      <a:pt x="1505" y="119"/>
                    </a:lnTo>
                    <a:lnTo>
                      <a:pt x="1505" y="174"/>
                    </a:lnTo>
                    <a:lnTo>
                      <a:pt x="1502" y="198"/>
                    </a:lnTo>
                    <a:lnTo>
                      <a:pt x="1494" y="218"/>
                    </a:lnTo>
                    <a:lnTo>
                      <a:pt x="1479" y="235"/>
                    </a:lnTo>
                    <a:lnTo>
                      <a:pt x="1462" y="248"/>
                    </a:lnTo>
                    <a:lnTo>
                      <a:pt x="1442" y="257"/>
                    </a:lnTo>
                    <a:lnTo>
                      <a:pt x="1420" y="261"/>
                    </a:lnTo>
                    <a:lnTo>
                      <a:pt x="104" y="261"/>
                    </a:lnTo>
                    <a:lnTo>
                      <a:pt x="83" y="257"/>
                    </a:lnTo>
                    <a:lnTo>
                      <a:pt x="66" y="248"/>
                    </a:lnTo>
                    <a:lnTo>
                      <a:pt x="51" y="234"/>
                    </a:lnTo>
                    <a:lnTo>
                      <a:pt x="43" y="217"/>
                    </a:lnTo>
                    <a:lnTo>
                      <a:pt x="39" y="196"/>
                    </a:lnTo>
                    <a:lnTo>
                      <a:pt x="39" y="119"/>
                    </a:lnTo>
                    <a:lnTo>
                      <a:pt x="37" y="86"/>
                    </a:lnTo>
                    <a:lnTo>
                      <a:pt x="30" y="54"/>
                    </a:lnTo>
                    <a:lnTo>
                      <a:pt x="16" y="26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39" name="Freeform 832"/>
              <p:cNvSpPr>
                <a:spLocks/>
              </p:cNvSpPr>
              <p:nvPr/>
            </p:nvSpPr>
            <p:spPr bwMode="auto">
              <a:xfrm>
                <a:off x="3644633" y="3701042"/>
                <a:ext cx="604838" cy="693738"/>
              </a:xfrm>
              <a:custGeom>
                <a:avLst/>
                <a:gdLst/>
                <a:ahLst/>
                <a:cxnLst>
                  <a:cxn ang="0">
                    <a:pos x="248" y="0"/>
                  </a:cxn>
                  <a:cxn ang="0">
                    <a:pos x="272" y="1"/>
                  </a:cxn>
                  <a:cxn ang="0">
                    <a:pos x="295" y="4"/>
                  </a:cxn>
                  <a:cxn ang="0">
                    <a:pos x="362" y="90"/>
                  </a:cxn>
                  <a:cxn ang="0">
                    <a:pos x="375" y="112"/>
                  </a:cxn>
                  <a:cxn ang="0">
                    <a:pos x="381" y="135"/>
                  </a:cxn>
                  <a:cxn ang="0">
                    <a:pos x="381" y="160"/>
                  </a:cxn>
                  <a:cxn ang="0">
                    <a:pos x="375" y="183"/>
                  </a:cxn>
                  <a:cxn ang="0">
                    <a:pos x="363" y="205"/>
                  </a:cxn>
                  <a:cxn ang="0">
                    <a:pos x="241" y="364"/>
                  </a:cxn>
                  <a:cxn ang="0">
                    <a:pos x="218" y="389"/>
                  </a:cxn>
                  <a:cxn ang="0">
                    <a:pos x="191" y="409"/>
                  </a:cxn>
                  <a:cxn ang="0">
                    <a:pos x="162" y="425"/>
                  </a:cxn>
                  <a:cxn ang="0">
                    <a:pos x="129" y="433"/>
                  </a:cxn>
                  <a:cxn ang="0">
                    <a:pos x="95" y="437"/>
                  </a:cxn>
                  <a:cxn ang="0">
                    <a:pos x="88" y="437"/>
                  </a:cxn>
                  <a:cxn ang="0">
                    <a:pos x="62" y="411"/>
                  </a:cxn>
                  <a:cxn ang="0">
                    <a:pos x="42" y="383"/>
                  </a:cxn>
                  <a:cxn ang="0">
                    <a:pos x="23" y="353"/>
                  </a:cxn>
                  <a:cxn ang="0">
                    <a:pos x="11" y="320"/>
                  </a:cxn>
                  <a:cxn ang="0">
                    <a:pos x="3" y="285"/>
                  </a:cxn>
                  <a:cxn ang="0">
                    <a:pos x="0" y="248"/>
                  </a:cxn>
                  <a:cxn ang="0">
                    <a:pos x="4" y="208"/>
                  </a:cxn>
                  <a:cxn ang="0">
                    <a:pos x="13" y="169"/>
                  </a:cxn>
                  <a:cxn ang="0">
                    <a:pos x="28" y="134"/>
                  </a:cxn>
                  <a:cxn ang="0">
                    <a:pos x="48" y="101"/>
                  </a:cxn>
                  <a:cxn ang="0">
                    <a:pos x="73" y="72"/>
                  </a:cxn>
                  <a:cxn ang="0">
                    <a:pos x="102" y="47"/>
                  </a:cxn>
                  <a:cxn ang="0">
                    <a:pos x="134" y="27"/>
                  </a:cxn>
                  <a:cxn ang="0">
                    <a:pos x="170" y="12"/>
                  </a:cxn>
                  <a:cxn ang="0">
                    <a:pos x="208" y="3"/>
                  </a:cxn>
                  <a:cxn ang="0">
                    <a:pos x="248" y="0"/>
                  </a:cxn>
                </a:cxnLst>
                <a:rect l="0" t="0" r="r" b="b"/>
                <a:pathLst>
                  <a:path w="381" h="437">
                    <a:moveTo>
                      <a:pt x="248" y="0"/>
                    </a:moveTo>
                    <a:lnTo>
                      <a:pt x="272" y="1"/>
                    </a:lnTo>
                    <a:lnTo>
                      <a:pt x="295" y="4"/>
                    </a:lnTo>
                    <a:lnTo>
                      <a:pt x="362" y="90"/>
                    </a:lnTo>
                    <a:lnTo>
                      <a:pt x="375" y="112"/>
                    </a:lnTo>
                    <a:lnTo>
                      <a:pt x="381" y="135"/>
                    </a:lnTo>
                    <a:lnTo>
                      <a:pt x="381" y="160"/>
                    </a:lnTo>
                    <a:lnTo>
                      <a:pt x="375" y="183"/>
                    </a:lnTo>
                    <a:lnTo>
                      <a:pt x="363" y="205"/>
                    </a:lnTo>
                    <a:lnTo>
                      <a:pt x="241" y="364"/>
                    </a:lnTo>
                    <a:lnTo>
                      <a:pt x="218" y="389"/>
                    </a:lnTo>
                    <a:lnTo>
                      <a:pt x="191" y="409"/>
                    </a:lnTo>
                    <a:lnTo>
                      <a:pt x="162" y="425"/>
                    </a:lnTo>
                    <a:lnTo>
                      <a:pt x="129" y="433"/>
                    </a:lnTo>
                    <a:lnTo>
                      <a:pt x="95" y="437"/>
                    </a:lnTo>
                    <a:lnTo>
                      <a:pt x="88" y="437"/>
                    </a:lnTo>
                    <a:lnTo>
                      <a:pt x="62" y="411"/>
                    </a:lnTo>
                    <a:lnTo>
                      <a:pt x="42" y="383"/>
                    </a:lnTo>
                    <a:lnTo>
                      <a:pt x="23" y="353"/>
                    </a:lnTo>
                    <a:lnTo>
                      <a:pt x="11" y="320"/>
                    </a:lnTo>
                    <a:lnTo>
                      <a:pt x="3" y="285"/>
                    </a:lnTo>
                    <a:lnTo>
                      <a:pt x="0" y="248"/>
                    </a:lnTo>
                    <a:lnTo>
                      <a:pt x="4" y="208"/>
                    </a:lnTo>
                    <a:lnTo>
                      <a:pt x="13" y="169"/>
                    </a:lnTo>
                    <a:lnTo>
                      <a:pt x="28" y="134"/>
                    </a:lnTo>
                    <a:lnTo>
                      <a:pt x="48" y="101"/>
                    </a:lnTo>
                    <a:lnTo>
                      <a:pt x="73" y="72"/>
                    </a:lnTo>
                    <a:lnTo>
                      <a:pt x="102" y="47"/>
                    </a:lnTo>
                    <a:lnTo>
                      <a:pt x="134" y="27"/>
                    </a:lnTo>
                    <a:lnTo>
                      <a:pt x="170" y="12"/>
                    </a:lnTo>
                    <a:lnTo>
                      <a:pt x="208" y="3"/>
                    </a:lnTo>
                    <a:lnTo>
                      <a:pt x="248" y="0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40" name="Freeform 843"/>
              <p:cNvSpPr>
                <a:spLocks/>
              </p:cNvSpPr>
              <p:nvPr/>
            </p:nvSpPr>
            <p:spPr bwMode="auto">
              <a:xfrm>
                <a:off x="3695649" y="3783624"/>
                <a:ext cx="851792" cy="787400"/>
              </a:xfrm>
              <a:custGeom>
                <a:avLst/>
                <a:gdLst/>
                <a:ahLst/>
                <a:cxnLst>
                  <a:cxn ang="0">
                    <a:pos x="247" y="0"/>
                  </a:cxn>
                  <a:cxn ang="0">
                    <a:pos x="287" y="2"/>
                  </a:cxn>
                  <a:cxn ang="0">
                    <a:pos x="326" y="12"/>
                  </a:cxn>
                  <a:cxn ang="0">
                    <a:pos x="361" y="28"/>
                  </a:cxn>
                  <a:cxn ang="0">
                    <a:pos x="394" y="47"/>
                  </a:cxn>
                  <a:cxn ang="0">
                    <a:pos x="423" y="73"/>
                  </a:cxn>
                  <a:cxn ang="0">
                    <a:pos x="447" y="101"/>
                  </a:cxn>
                  <a:cxn ang="0">
                    <a:pos x="468" y="133"/>
                  </a:cxn>
                  <a:cxn ang="0">
                    <a:pos x="483" y="170"/>
                  </a:cxn>
                  <a:cxn ang="0">
                    <a:pos x="492" y="207"/>
                  </a:cxn>
                  <a:cxn ang="0">
                    <a:pos x="495" y="247"/>
                  </a:cxn>
                  <a:cxn ang="0">
                    <a:pos x="492" y="287"/>
                  </a:cxn>
                  <a:cxn ang="0">
                    <a:pos x="483" y="326"/>
                  </a:cxn>
                  <a:cxn ang="0">
                    <a:pos x="468" y="361"/>
                  </a:cxn>
                  <a:cxn ang="0">
                    <a:pos x="447" y="394"/>
                  </a:cxn>
                  <a:cxn ang="0">
                    <a:pos x="423" y="423"/>
                  </a:cxn>
                  <a:cxn ang="0">
                    <a:pos x="394" y="447"/>
                  </a:cxn>
                  <a:cxn ang="0">
                    <a:pos x="361" y="468"/>
                  </a:cxn>
                  <a:cxn ang="0">
                    <a:pos x="326" y="483"/>
                  </a:cxn>
                  <a:cxn ang="0">
                    <a:pos x="287" y="492"/>
                  </a:cxn>
                  <a:cxn ang="0">
                    <a:pos x="247" y="496"/>
                  </a:cxn>
                  <a:cxn ang="0">
                    <a:pos x="207" y="492"/>
                  </a:cxn>
                  <a:cxn ang="0">
                    <a:pos x="168" y="483"/>
                  </a:cxn>
                  <a:cxn ang="0">
                    <a:pos x="133" y="468"/>
                  </a:cxn>
                  <a:cxn ang="0">
                    <a:pos x="100" y="447"/>
                  </a:cxn>
                  <a:cxn ang="0">
                    <a:pos x="71" y="423"/>
                  </a:cxn>
                  <a:cxn ang="0">
                    <a:pos x="47" y="394"/>
                  </a:cxn>
                  <a:cxn ang="0">
                    <a:pos x="26" y="361"/>
                  </a:cxn>
                  <a:cxn ang="0">
                    <a:pos x="12" y="326"/>
                  </a:cxn>
                  <a:cxn ang="0">
                    <a:pos x="2" y="287"/>
                  </a:cxn>
                  <a:cxn ang="0">
                    <a:pos x="0" y="247"/>
                  </a:cxn>
                  <a:cxn ang="0">
                    <a:pos x="2" y="207"/>
                  </a:cxn>
                  <a:cxn ang="0">
                    <a:pos x="12" y="170"/>
                  </a:cxn>
                  <a:cxn ang="0">
                    <a:pos x="26" y="133"/>
                  </a:cxn>
                  <a:cxn ang="0">
                    <a:pos x="47" y="101"/>
                  </a:cxn>
                  <a:cxn ang="0">
                    <a:pos x="71" y="73"/>
                  </a:cxn>
                  <a:cxn ang="0">
                    <a:pos x="100" y="47"/>
                  </a:cxn>
                  <a:cxn ang="0">
                    <a:pos x="133" y="28"/>
                  </a:cxn>
                  <a:cxn ang="0">
                    <a:pos x="168" y="12"/>
                  </a:cxn>
                  <a:cxn ang="0">
                    <a:pos x="207" y="2"/>
                  </a:cxn>
                  <a:cxn ang="0">
                    <a:pos x="247" y="0"/>
                  </a:cxn>
                </a:cxnLst>
                <a:rect l="0" t="0" r="r" b="b"/>
                <a:pathLst>
                  <a:path w="495" h="496">
                    <a:moveTo>
                      <a:pt x="247" y="0"/>
                    </a:moveTo>
                    <a:lnTo>
                      <a:pt x="287" y="2"/>
                    </a:lnTo>
                    <a:lnTo>
                      <a:pt x="326" y="12"/>
                    </a:lnTo>
                    <a:lnTo>
                      <a:pt x="361" y="28"/>
                    </a:lnTo>
                    <a:lnTo>
                      <a:pt x="394" y="47"/>
                    </a:lnTo>
                    <a:lnTo>
                      <a:pt x="423" y="73"/>
                    </a:lnTo>
                    <a:lnTo>
                      <a:pt x="447" y="101"/>
                    </a:lnTo>
                    <a:lnTo>
                      <a:pt x="468" y="133"/>
                    </a:lnTo>
                    <a:lnTo>
                      <a:pt x="483" y="170"/>
                    </a:lnTo>
                    <a:lnTo>
                      <a:pt x="492" y="207"/>
                    </a:lnTo>
                    <a:lnTo>
                      <a:pt x="495" y="247"/>
                    </a:lnTo>
                    <a:lnTo>
                      <a:pt x="492" y="287"/>
                    </a:lnTo>
                    <a:lnTo>
                      <a:pt x="483" y="326"/>
                    </a:lnTo>
                    <a:lnTo>
                      <a:pt x="468" y="361"/>
                    </a:lnTo>
                    <a:lnTo>
                      <a:pt x="447" y="394"/>
                    </a:lnTo>
                    <a:lnTo>
                      <a:pt x="423" y="423"/>
                    </a:lnTo>
                    <a:lnTo>
                      <a:pt x="394" y="447"/>
                    </a:lnTo>
                    <a:lnTo>
                      <a:pt x="361" y="468"/>
                    </a:lnTo>
                    <a:lnTo>
                      <a:pt x="326" y="483"/>
                    </a:lnTo>
                    <a:lnTo>
                      <a:pt x="287" y="492"/>
                    </a:lnTo>
                    <a:lnTo>
                      <a:pt x="247" y="496"/>
                    </a:lnTo>
                    <a:lnTo>
                      <a:pt x="207" y="492"/>
                    </a:lnTo>
                    <a:lnTo>
                      <a:pt x="168" y="483"/>
                    </a:lnTo>
                    <a:lnTo>
                      <a:pt x="133" y="468"/>
                    </a:lnTo>
                    <a:lnTo>
                      <a:pt x="100" y="447"/>
                    </a:lnTo>
                    <a:lnTo>
                      <a:pt x="71" y="423"/>
                    </a:lnTo>
                    <a:lnTo>
                      <a:pt x="47" y="394"/>
                    </a:lnTo>
                    <a:lnTo>
                      <a:pt x="26" y="361"/>
                    </a:lnTo>
                    <a:lnTo>
                      <a:pt x="12" y="326"/>
                    </a:lnTo>
                    <a:lnTo>
                      <a:pt x="2" y="287"/>
                    </a:lnTo>
                    <a:lnTo>
                      <a:pt x="0" y="247"/>
                    </a:lnTo>
                    <a:lnTo>
                      <a:pt x="2" y="207"/>
                    </a:lnTo>
                    <a:lnTo>
                      <a:pt x="12" y="170"/>
                    </a:lnTo>
                    <a:lnTo>
                      <a:pt x="26" y="133"/>
                    </a:lnTo>
                    <a:lnTo>
                      <a:pt x="47" y="101"/>
                    </a:lnTo>
                    <a:lnTo>
                      <a:pt x="71" y="73"/>
                    </a:lnTo>
                    <a:lnTo>
                      <a:pt x="100" y="47"/>
                    </a:lnTo>
                    <a:lnTo>
                      <a:pt x="133" y="28"/>
                    </a:lnTo>
                    <a:lnTo>
                      <a:pt x="168" y="12"/>
                    </a:lnTo>
                    <a:lnTo>
                      <a:pt x="207" y="2"/>
                    </a:lnTo>
                    <a:lnTo>
                      <a:pt x="247" y="0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41" name="Freeform 844"/>
              <p:cNvSpPr>
                <a:spLocks noEditPoints="1"/>
              </p:cNvSpPr>
              <p:nvPr/>
            </p:nvSpPr>
            <p:spPr bwMode="auto">
              <a:xfrm>
                <a:off x="3748989" y="3841430"/>
                <a:ext cx="713109" cy="650875"/>
              </a:xfrm>
              <a:custGeom>
                <a:avLst/>
                <a:gdLst/>
                <a:ahLst/>
                <a:cxnLst>
                  <a:cxn ang="0">
                    <a:pos x="169" y="31"/>
                  </a:cxn>
                  <a:cxn ang="0">
                    <a:pos x="106" y="57"/>
                  </a:cxn>
                  <a:cxn ang="0">
                    <a:pos x="57" y="106"/>
                  </a:cxn>
                  <a:cxn ang="0">
                    <a:pos x="31" y="169"/>
                  </a:cxn>
                  <a:cxn ang="0">
                    <a:pos x="31" y="242"/>
                  </a:cxn>
                  <a:cxn ang="0">
                    <a:pos x="57" y="306"/>
                  </a:cxn>
                  <a:cxn ang="0">
                    <a:pos x="106" y="353"/>
                  </a:cxn>
                  <a:cxn ang="0">
                    <a:pos x="169" y="381"/>
                  </a:cxn>
                  <a:cxn ang="0">
                    <a:pos x="242" y="381"/>
                  </a:cxn>
                  <a:cxn ang="0">
                    <a:pos x="305" y="353"/>
                  </a:cxn>
                  <a:cxn ang="0">
                    <a:pos x="353" y="306"/>
                  </a:cxn>
                  <a:cxn ang="0">
                    <a:pos x="380" y="242"/>
                  </a:cxn>
                  <a:cxn ang="0">
                    <a:pos x="380" y="169"/>
                  </a:cxn>
                  <a:cxn ang="0">
                    <a:pos x="353" y="106"/>
                  </a:cxn>
                  <a:cxn ang="0">
                    <a:pos x="305" y="57"/>
                  </a:cxn>
                  <a:cxn ang="0">
                    <a:pos x="242" y="31"/>
                  </a:cxn>
                  <a:cxn ang="0">
                    <a:pos x="205" y="0"/>
                  </a:cxn>
                  <a:cxn ang="0">
                    <a:pos x="277" y="14"/>
                  </a:cxn>
                  <a:cxn ang="0">
                    <a:pos x="337" y="49"/>
                  </a:cxn>
                  <a:cxn ang="0">
                    <a:pos x="382" y="102"/>
                  </a:cxn>
                  <a:cxn ang="0">
                    <a:pos x="407" y="169"/>
                  </a:cxn>
                  <a:cxn ang="0">
                    <a:pos x="407" y="243"/>
                  </a:cxn>
                  <a:cxn ang="0">
                    <a:pos x="382" y="308"/>
                  </a:cxn>
                  <a:cxn ang="0">
                    <a:pos x="337" y="362"/>
                  </a:cxn>
                  <a:cxn ang="0">
                    <a:pos x="277" y="398"/>
                  </a:cxn>
                  <a:cxn ang="0">
                    <a:pos x="205" y="410"/>
                  </a:cxn>
                  <a:cxn ang="0">
                    <a:pos x="134" y="398"/>
                  </a:cxn>
                  <a:cxn ang="0">
                    <a:pos x="73" y="362"/>
                  </a:cxn>
                  <a:cxn ang="0">
                    <a:pos x="28" y="308"/>
                  </a:cxn>
                  <a:cxn ang="0">
                    <a:pos x="4" y="243"/>
                  </a:cxn>
                  <a:cxn ang="0">
                    <a:pos x="4" y="169"/>
                  </a:cxn>
                  <a:cxn ang="0">
                    <a:pos x="28" y="102"/>
                  </a:cxn>
                  <a:cxn ang="0">
                    <a:pos x="73" y="49"/>
                  </a:cxn>
                  <a:cxn ang="0">
                    <a:pos x="134" y="14"/>
                  </a:cxn>
                  <a:cxn ang="0">
                    <a:pos x="205" y="0"/>
                  </a:cxn>
                </a:cxnLst>
                <a:rect l="0" t="0" r="r" b="b"/>
                <a:pathLst>
                  <a:path w="410" h="410">
                    <a:moveTo>
                      <a:pt x="205" y="27"/>
                    </a:moveTo>
                    <a:lnTo>
                      <a:pt x="169" y="31"/>
                    </a:lnTo>
                    <a:lnTo>
                      <a:pt x="136" y="40"/>
                    </a:lnTo>
                    <a:lnTo>
                      <a:pt x="106" y="57"/>
                    </a:lnTo>
                    <a:lnTo>
                      <a:pt x="79" y="79"/>
                    </a:lnTo>
                    <a:lnTo>
                      <a:pt x="57" y="106"/>
                    </a:lnTo>
                    <a:lnTo>
                      <a:pt x="40" y="136"/>
                    </a:lnTo>
                    <a:lnTo>
                      <a:pt x="31" y="169"/>
                    </a:lnTo>
                    <a:lnTo>
                      <a:pt x="27" y="205"/>
                    </a:lnTo>
                    <a:lnTo>
                      <a:pt x="31" y="242"/>
                    </a:lnTo>
                    <a:lnTo>
                      <a:pt x="40" y="276"/>
                    </a:lnTo>
                    <a:lnTo>
                      <a:pt x="57" y="306"/>
                    </a:lnTo>
                    <a:lnTo>
                      <a:pt x="79" y="331"/>
                    </a:lnTo>
                    <a:lnTo>
                      <a:pt x="106" y="353"/>
                    </a:lnTo>
                    <a:lnTo>
                      <a:pt x="136" y="370"/>
                    </a:lnTo>
                    <a:lnTo>
                      <a:pt x="169" y="381"/>
                    </a:lnTo>
                    <a:lnTo>
                      <a:pt x="205" y="385"/>
                    </a:lnTo>
                    <a:lnTo>
                      <a:pt x="242" y="381"/>
                    </a:lnTo>
                    <a:lnTo>
                      <a:pt x="274" y="370"/>
                    </a:lnTo>
                    <a:lnTo>
                      <a:pt x="305" y="353"/>
                    </a:lnTo>
                    <a:lnTo>
                      <a:pt x="331" y="331"/>
                    </a:lnTo>
                    <a:lnTo>
                      <a:pt x="353" y="306"/>
                    </a:lnTo>
                    <a:lnTo>
                      <a:pt x="370" y="276"/>
                    </a:lnTo>
                    <a:lnTo>
                      <a:pt x="380" y="242"/>
                    </a:lnTo>
                    <a:lnTo>
                      <a:pt x="384" y="205"/>
                    </a:lnTo>
                    <a:lnTo>
                      <a:pt x="380" y="169"/>
                    </a:lnTo>
                    <a:lnTo>
                      <a:pt x="370" y="136"/>
                    </a:lnTo>
                    <a:lnTo>
                      <a:pt x="353" y="106"/>
                    </a:lnTo>
                    <a:lnTo>
                      <a:pt x="331" y="79"/>
                    </a:lnTo>
                    <a:lnTo>
                      <a:pt x="305" y="57"/>
                    </a:lnTo>
                    <a:lnTo>
                      <a:pt x="274" y="40"/>
                    </a:lnTo>
                    <a:lnTo>
                      <a:pt x="242" y="31"/>
                    </a:lnTo>
                    <a:lnTo>
                      <a:pt x="205" y="27"/>
                    </a:lnTo>
                    <a:close/>
                    <a:moveTo>
                      <a:pt x="205" y="0"/>
                    </a:moveTo>
                    <a:lnTo>
                      <a:pt x="242" y="4"/>
                    </a:lnTo>
                    <a:lnTo>
                      <a:pt x="277" y="14"/>
                    </a:lnTo>
                    <a:lnTo>
                      <a:pt x="308" y="28"/>
                    </a:lnTo>
                    <a:lnTo>
                      <a:pt x="337" y="49"/>
                    </a:lnTo>
                    <a:lnTo>
                      <a:pt x="362" y="73"/>
                    </a:lnTo>
                    <a:lnTo>
                      <a:pt x="382" y="102"/>
                    </a:lnTo>
                    <a:lnTo>
                      <a:pt x="397" y="134"/>
                    </a:lnTo>
                    <a:lnTo>
                      <a:pt x="407" y="169"/>
                    </a:lnTo>
                    <a:lnTo>
                      <a:pt x="410" y="205"/>
                    </a:lnTo>
                    <a:lnTo>
                      <a:pt x="407" y="243"/>
                    </a:lnTo>
                    <a:lnTo>
                      <a:pt x="397" y="277"/>
                    </a:lnTo>
                    <a:lnTo>
                      <a:pt x="382" y="308"/>
                    </a:lnTo>
                    <a:lnTo>
                      <a:pt x="362" y="338"/>
                    </a:lnTo>
                    <a:lnTo>
                      <a:pt x="337" y="362"/>
                    </a:lnTo>
                    <a:lnTo>
                      <a:pt x="308" y="382"/>
                    </a:lnTo>
                    <a:lnTo>
                      <a:pt x="277" y="398"/>
                    </a:lnTo>
                    <a:lnTo>
                      <a:pt x="242" y="407"/>
                    </a:lnTo>
                    <a:lnTo>
                      <a:pt x="205" y="410"/>
                    </a:lnTo>
                    <a:lnTo>
                      <a:pt x="169" y="407"/>
                    </a:lnTo>
                    <a:lnTo>
                      <a:pt x="134" y="398"/>
                    </a:lnTo>
                    <a:lnTo>
                      <a:pt x="102" y="382"/>
                    </a:lnTo>
                    <a:lnTo>
                      <a:pt x="73" y="362"/>
                    </a:lnTo>
                    <a:lnTo>
                      <a:pt x="49" y="338"/>
                    </a:lnTo>
                    <a:lnTo>
                      <a:pt x="28" y="308"/>
                    </a:lnTo>
                    <a:lnTo>
                      <a:pt x="14" y="277"/>
                    </a:lnTo>
                    <a:lnTo>
                      <a:pt x="4" y="243"/>
                    </a:lnTo>
                    <a:lnTo>
                      <a:pt x="0" y="205"/>
                    </a:lnTo>
                    <a:lnTo>
                      <a:pt x="4" y="169"/>
                    </a:lnTo>
                    <a:lnTo>
                      <a:pt x="14" y="134"/>
                    </a:lnTo>
                    <a:lnTo>
                      <a:pt x="28" y="102"/>
                    </a:lnTo>
                    <a:lnTo>
                      <a:pt x="49" y="73"/>
                    </a:lnTo>
                    <a:lnTo>
                      <a:pt x="73" y="49"/>
                    </a:lnTo>
                    <a:lnTo>
                      <a:pt x="102" y="28"/>
                    </a:lnTo>
                    <a:lnTo>
                      <a:pt x="134" y="14"/>
                    </a:lnTo>
                    <a:lnTo>
                      <a:pt x="169" y="4"/>
                    </a:lnTo>
                    <a:lnTo>
                      <a:pt x="205" y="0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1524892" y="3382738"/>
                <a:ext cx="2310828" cy="218265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ru-RU" sz="1600" b="1" dirty="0" smtClean="0"/>
                  <a:t>Общее образование</a:t>
                </a:r>
                <a:endParaRPr lang="ru-RU" sz="1600" b="1" dirty="0"/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1350292" y="3836582"/>
                <a:ext cx="2520280" cy="436530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>
                  <a:tabLst>
                    <a:tab pos="1257300" algn="l"/>
                  </a:tabLst>
                </a:pPr>
                <a:r>
                  <a:rPr lang="ru-RU" sz="1600" b="1" dirty="0" smtClean="0">
                    <a:solidFill>
                      <a:srgbClr val="002060"/>
                    </a:solidFill>
                  </a:rPr>
                  <a:t>Организаций-  175</a:t>
                </a:r>
              </a:p>
              <a:p>
                <a:pPr>
                  <a:tabLst>
                    <a:tab pos="1257300" algn="l"/>
                  </a:tabLst>
                </a:pPr>
                <a:r>
                  <a:rPr lang="ru-RU" sz="1600" b="1" dirty="0" smtClean="0">
                    <a:solidFill>
                      <a:srgbClr val="002060"/>
                    </a:solidFill>
                  </a:rPr>
                  <a:t>Обучающихся -  71 644 </a:t>
                </a:r>
                <a:endParaRPr lang="ru-RU" sz="1600" b="1" dirty="0">
                  <a:solidFill>
                    <a:srgbClr val="002060"/>
                  </a:solidFill>
                </a:endParaRPr>
              </a:p>
            </p:txBody>
          </p:sp>
        </p:grp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356992"/>
              <a:ext cx="985811" cy="44876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pic>
      </p:grpSp>
      <p:grpSp>
        <p:nvGrpSpPr>
          <p:cNvPr id="20" name="Группа 83"/>
          <p:cNvGrpSpPr/>
          <p:nvPr/>
        </p:nvGrpSpPr>
        <p:grpSpPr>
          <a:xfrm>
            <a:off x="4347134" y="1988844"/>
            <a:ext cx="4372178" cy="3516041"/>
            <a:chOff x="4347132" y="2017694"/>
            <a:chExt cx="4372179" cy="3129739"/>
          </a:xfrm>
        </p:grpSpPr>
        <p:grpSp>
          <p:nvGrpSpPr>
            <p:cNvPr id="22" name="Группа 84"/>
            <p:cNvGrpSpPr/>
            <p:nvPr/>
          </p:nvGrpSpPr>
          <p:grpSpPr>
            <a:xfrm flipH="1">
              <a:off x="4347132" y="2017694"/>
              <a:ext cx="4372179" cy="3129739"/>
              <a:chOff x="4305185" y="2663722"/>
              <a:chExt cx="4372179" cy="3129739"/>
            </a:xfrm>
          </p:grpSpPr>
          <p:sp>
            <p:nvSpPr>
              <p:cNvPr id="62" name="Freeform 1268"/>
              <p:cNvSpPr>
                <a:spLocks/>
              </p:cNvSpPr>
              <p:nvPr/>
            </p:nvSpPr>
            <p:spPr bwMode="auto">
              <a:xfrm>
                <a:off x="4415607" y="4550615"/>
                <a:ext cx="4252913" cy="1238250"/>
              </a:xfrm>
              <a:custGeom>
                <a:avLst/>
                <a:gdLst/>
                <a:ahLst/>
                <a:cxnLst>
                  <a:cxn ang="0">
                    <a:pos x="510" y="0"/>
                  </a:cxn>
                  <a:cxn ang="0">
                    <a:pos x="562" y="10"/>
                  </a:cxn>
                  <a:cxn ang="0">
                    <a:pos x="604" y="43"/>
                  </a:cxn>
                  <a:cxn ang="0">
                    <a:pos x="627" y="91"/>
                  </a:cxn>
                  <a:cxn ang="0">
                    <a:pos x="720" y="117"/>
                  </a:cxn>
                  <a:cxn ang="0">
                    <a:pos x="723" y="43"/>
                  </a:cxn>
                  <a:cxn ang="0">
                    <a:pos x="746" y="12"/>
                  </a:cxn>
                  <a:cxn ang="0">
                    <a:pos x="783" y="0"/>
                  </a:cxn>
                  <a:cxn ang="0">
                    <a:pos x="2211" y="2"/>
                  </a:cxn>
                  <a:cxn ang="0">
                    <a:pos x="2258" y="25"/>
                  </a:cxn>
                  <a:cxn ang="0">
                    <a:pos x="2291" y="66"/>
                  </a:cxn>
                  <a:cxn ang="0">
                    <a:pos x="2303" y="118"/>
                  </a:cxn>
                  <a:cxn ang="0">
                    <a:pos x="2335" y="129"/>
                  </a:cxn>
                  <a:cxn ang="0">
                    <a:pos x="2389" y="163"/>
                  </a:cxn>
                  <a:cxn ang="0">
                    <a:pos x="2465" y="255"/>
                  </a:cxn>
                  <a:cxn ang="0">
                    <a:pos x="2532" y="305"/>
                  </a:cxn>
                  <a:cxn ang="0">
                    <a:pos x="2599" y="349"/>
                  </a:cxn>
                  <a:cxn ang="0">
                    <a:pos x="2649" y="412"/>
                  </a:cxn>
                  <a:cxn ang="0">
                    <a:pos x="2676" y="490"/>
                  </a:cxn>
                  <a:cxn ang="0">
                    <a:pos x="2677" y="572"/>
                  </a:cxn>
                  <a:cxn ang="0">
                    <a:pos x="2651" y="646"/>
                  </a:cxn>
                  <a:cxn ang="0">
                    <a:pos x="2606" y="707"/>
                  </a:cxn>
                  <a:cxn ang="0">
                    <a:pos x="2546" y="753"/>
                  </a:cxn>
                  <a:cxn ang="0">
                    <a:pos x="2472" y="777"/>
                  </a:cxn>
                  <a:cxn ang="0">
                    <a:pos x="2393" y="777"/>
                  </a:cxn>
                  <a:cxn ang="0">
                    <a:pos x="2323" y="755"/>
                  </a:cxn>
                  <a:cxn ang="0">
                    <a:pos x="2263" y="714"/>
                  </a:cxn>
                  <a:cxn ang="0">
                    <a:pos x="257" y="687"/>
                  </a:cxn>
                  <a:cxn ang="0">
                    <a:pos x="175" y="675"/>
                  </a:cxn>
                  <a:cxn ang="0">
                    <a:pos x="105" y="638"/>
                  </a:cxn>
                  <a:cxn ang="0">
                    <a:pos x="49" y="582"/>
                  </a:cxn>
                  <a:cxn ang="0">
                    <a:pos x="12" y="511"/>
                  </a:cxn>
                  <a:cxn ang="0">
                    <a:pos x="0" y="430"/>
                  </a:cxn>
                  <a:cxn ang="0">
                    <a:pos x="2" y="91"/>
                  </a:cxn>
                  <a:cxn ang="0">
                    <a:pos x="25" y="43"/>
                  </a:cxn>
                  <a:cxn ang="0">
                    <a:pos x="66" y="12"/>
                  </a:cxn>
                  <a:cxn ang="0">
                    <a:pos x="118" y="0"/>
                  </a:cxn>
                </a:cxnLst>
                <a:rect l="0" t="0" r="r" b="b"/>
                <a:pathLst>
                  <a:path w="2679" h="780">
                    <a:moveTo>
                      <a:pt x="118" y="0"/>
                    </a:moveTo>
                    <a:lnTo>
                      <a:pt x="510" y="0"/>
                    </a:lnTo>
                    <a:lnTo>
                      <a:pt x="538" y="2"/>
                    </a:lnTo>
                    <a:lnTo>
                      <a:pt x="562" y="10"/>
                    </a:lnTo>
                    <a:lnTo>
                      <a:pt x="584" y="25"/>
                    </a:lnTo>
                    <a:lnTo>
                      <a:pt x="604" y="43"/>
                    </a:lnTo>
                    <a:lnTo>
                      <a:pt x="617" y="65"/>
                    </a:lnTo>
                    <a:lnTo>
                      <a:pt x="627" y="91"/>
                    </a:lnTo>
                    <a:lnTo>
                      <a:pt x="629" y="117"/>
                    </a:lnTo>
                    <a:lnTo>
                      <a:pt x="720" y="117"/>
                    </a:lnTo>
                    <a:lnTo>
                      <a:pt x="720" y="63"/>
                    </a:lnTo>
                    <a:lnTo>
                      <a:pt x="723" y="43"/>
                    </a:lnTo>
                    <a:lnTo>
                      <a:pt x="732" y="25"/>
                    </a:lnTo>
                    <a:lnTo>
                      <a:pt x="746" y="12"/>
                    </a:lnTo>
                    <a:lnTo>
                      <a:pt x="764" y="2"/>
                    </a:lnTo>
                    <a:lnTo>
                      <a:pt x="783" y="0"/>
                    </a:lnTo>
                    <a:lnTo>
                      <a:pt x="2184" y="0"/>
                    </a:lnTo>
                    <a:lnTo>
                      <a:pt x="2211" y="2"/>
                    </a:lnTo>
                    <a:lnTo>
                      <a:pt x="2236" y="12"/>
                    </a:lnTo>
                    <a:lnTo>
                      <a:pt x="2258" y="25"/>
                    </a:lnTo>
                    <a:lnTo>
                      <a:pt x="2277" y="43"/>
                    </a:lnTo>
                    <a:lnTo>
                      <a:pt x="2291" y="66"/>
                    </a:lnTo>
                    <a:lnTo>
                      <a:pt x="2300" y="91"/>
                    </a:lnTo>
                    <a:lnTo>
                      <a:pt x="2303" y="118"/>
                    </a:lnTo>
                    <a:lnTo>
                      <a:pt x="2303" y="121"/>
                    </a:lnTo>
                    <a:lnTo>
                      <a:pt x="2335" y="129"/>
                    </a:lnTo>
                    <a:lnTo>
                      <a:pt x="2363" y="144"/>
                    </a:lnTo>
                    <a:lnTo>
                      <a:pt x="2389" y="163"/>
                    </a:lnTo>
                    <a:lnTo>
                      <a:pt x="2411" y="188"/>
                    </a:lnTo>
                    <a:lnTo>
                      <a:pt x="2465" y="255"/>
                    </a:lnTo>
                    <a:lnTo>
                      <a:pt x="2494" y="292"/>
                    </a:lnTo>
                    <a:lnTo>
                      <a:pt x="2532" y="305"/>
                    </a:lnTo>
                    <a:lnTo>
                      <a:pt x="2568" y="325"/>
                    </a:lnTo>
                    <a:lnTo>
                      <a:pt x="2599" y="349"/>
                    </a:lnTo>
                    <a:lnTo>
                      <a:pt x="2627" y="379"/>
                    </a:lnTo>
                    <a:lnTo>
                      <a:pt x="2649" y="412"/>
                    </a:lnTo>
                    <a:lnTo>
                      <a:pt x="2666" y="450"/>
                    </a:lnTo>
                    <a:lnTo>
                      <a:pt x="2676" y="490"/>
                    </a:lnTo>
                    <a:lnTo>
                      <a:pt x="2679" y="532"/>
                    </a:lnTo>
                    <a:lnTo>
                      <a:pt x="2677" y="572"/>
                    </a:lnTo>
                    <a:lnTo>
                      <a:pt x="2667" y="611"/>
                    </a:lnTo>
                    <a:lnTo>
                      <a:pt x="2651" y="646"/>
                    </a:lnTo>
                    <a:lnTo>
                      <a:pt x="2632" y="679"/>
                    </a:lnTo>
                    <a:lnTo>
                      <a:pt x="2606" y="707"/>
                    </a:lnTo>
                    <a:lnTo>
                      <a:pt x="2579" y="732"/>
                    </a:lnTo>
                    <a:lnTo>
                      <a:pt x="2546" y="753"/>
                    </a:lnTo>
                    <a:lnTo>
                      <a:pt x="2509" y="767"/>
                    </a:lnTo>
                    <a:lnTo>
                      <a:pt x="2472" y="777"/>
                    </a:lnTo>
                    <a:lnTo>
                      <a:pt x="2432" y="780"/>
                    </a:lnTo>
                    <a:lnTo>
                      <a:pt x="2393" y="777"/>
                    </a:lnTo>
                    <a:lnTo>
                      <a:pt x="2357" y="769"/>
                    </a:lnTo>
                    <a:lnTo>
                      <a:pt x="2323" y="755"/>
                    </a:lnTo>
                    <a:lnTo>
                      <a:pt x="2291" y="737"/>
                    </a:lnTo>
                    <a:lnTo>
                      <a:pt x="2263" y="714"/>
                    </a:lnTo>
                    <a:lnTo>
                      <a:pt x="2239" y="687"/>
                    </a:lnTo>
                    <a:lnTo>
                      <a:pt x="257" y="687"/>
                    </a:lnTo>
                    <a:lnTo>
                      <a:pt x="215" y="685"/>
                    </a:lnTo>
                    <a:lnTo>
                      <a:pt x="175" y="675"/>
                    </a:lnTo>
                    <a:lnTo>
                      <a:pt x="138" y="659"/>
                    </a:lnTo>
                    <a:lnTo>
                      <a:pt x="105" y="638"/>
                    </a:lnTo>
                    <a:lnTo>
                      <a:pt x="75" y="612"/>
                    </a:lnTo>
                    <a:lnTo>
                      <a:pt x="49" y="582"/>
                    </a:lnTo>
                    <a:lnTo>
                      <a:pt x="27" y="549"/>
                    </a:lnTo>
                    <a:lnTo>
                      <a:pt x="12" y="511"/>
                    </a:lnTo>
                    <a:lnTo>
                      <a:pt x="2" y="471"/>
                    </a:lnTo>
                    <a:lnTo>
                      <a:pt x="0" y="430"/>
                    </a:lnTo>
                    <a:lnTo>
                      <a:pt x="0" y="118"/>
                    </a:lnTo>
                    <a:lnTo>
                      <a:pt x="2" y="91"/>
                    </a:lnTo>
                    <a:lnTo>
                      <a:pt x="12" y="66"/>
                    </a:lnTo>
                    <a:lnTo>
                      <a:pt x="25" y="43"/>
                    </a:lnTo>
                    <a:lnTo>
                      <a:pt x="43" y="25"/>
                    </a:lnTo>
                    <a:lnTo>
                      <a:pt x="66" y="12"/>
                    </a:lnTo>
                    <a:lnTo>
                      <a:pt x="91" y="2"/>
                    </a:lnTo>
                    <a:lnTo>
                      <a:pt x="118" y="0"/>
                    </a:lnTo>
                    <a:close/>
                  </a:path>
                </a:pathLst>
              </a:custGeom>
              <a:solidFill>
                <a:srgbClr val="BBE1EE"/>
              </a:solidFill>
              <a:ln w="0">
                <a:solidFill>
                  <a:srgbClr val="BBE1EE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63" name="Freeform 428"/>
              <p:cNvSpPr>
                <a:spLocks/>
              </p:cNvSpPr>
              <p:nvPr/>
            </p:nvSpPr>
            <p:spPr bwMode="auto">
              <a:xfrm>
                <a:off x="5438661" y="4508475"/>
                <a:ext cx="304800" cy="371475"/>
              </a:xfrm>
              <a:custGeom>
                <a:avLst/>
                <a:gdLst/>
                <a:ahLst/>
                <a:cxnLst>
                  <a:cxn ang="0">
                    <a:pos x="63" y="0"/>
                  </a:cxn>
                  <a:cxn ang="0">
                    <a:pos x="192" y="0"/>
                  </a:cxn>
                  <a:cxn ang="0">
                    <a:pos x="192" y="234"/>
                  </a:cxn>
                  <a:cxn ang="0">
                    <a:pos x="0" y="234"/>
                  </a:cxn>
                  <a:cxn ang="0">
                    <a:pos x="0" y="63"/>
                  </a:cxn>
                  <a:cxn ang="0">
                    <a:pos x="3" y="43"/>
                  </a:cxn>
                  <a:cxn ang="0">
                    <a:pos x="12" y="25"/>
                  </a:cxn>
                  <a:cxn ang="0">
                    <a:pos x="25" y="12"/>
                  </a:cxn>
                  <a:cxn ang="0">
                    <a:pos x="43" y="3"/>
                  </a:cxn>
                  <a:cxn ang="0">
                    <a:pos x="63" y="0"/>
                  </a:cxn>
                </a:cxnLst>
                <a:rect l="0" t="0" r="r" b="b"/>
                <a:pathLst>
                  <a:path w="192" h="234">
                    <a:moveTo>
                      <a:pt x="63" y="0"/>
                    </a:moveTo>
                    <a:lnTo>
                      <a:pt x="192" y="0"/>
                    </a:lnTo>
                    <a:lnTo>
                      <a:pt x="192" y="234"/>
                    </a:lnTo>
                    <a:lnTo>
                      <a:pt x="0" y="234"/>
                    </a:lnTo>
                    <a:lnTo>
                      <a:pt x="0" y="63"/>
                    </a:lnTo>
                    <a:lnTo>
                      <a:pt x="3" y="43"/>
                    </a:lnTo>
                    <a:lnTo>
                      <a:pt x="12" y="25"/>
                    </a:lnTo>
                    <a:lnTo>
                      <a:pt x="25" y="12"/>
                    </a:lnTo>
                    <a:lnTo>
                      <a:pt x="43" y="3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0">
                <a:solidFill>
                  <a:srgbClr val="4CB5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64" name="Freeform 1270"/>
              <p:cNvSpPr>
                <a:spLocks/>
              </p:cNvSpPr>
              <p:nvPr/>
            </p:nvSpPr>
            <p:spPr bwMode="auto">
              <a:xfrm>
                <a:off x="4673485" y="4692813"/>
                <a:ext cx="3683000" cy="9048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035" y="0"/>
                  </a:cxn>
                  <a:cxn ang="0">
                    <a:pos x="2069" y="3"/>
                  </a:cxn>
                  <a:cxn ang="0">
                    <a:pos x="2100" y="12"/>
                  </a:cxn>
                  <a:cxn ang="0">
                    <a:pos x="2129" y="27"/>
                  </a:cxn>
                  <a:cxn ang="0">
                    <a:pos x="2156" y="46"/>
                  </a:cxn>
                  <a:cxn ang="0">
                    <a:pos x="2179" y="71"/>
                  </a:cxn>
                  <a:cxn ang="0">
                    <a:pos x="2301" y="225"/>
                  </a:cxn>
                  <a:cxn ang="0">
                    <a:pos x="2313" y="246"/>
                  </a:cxn>
                  <a:cxn ang="0">
                    <a:pos x="2320" y="270"/>
                  </a:cxn>
                  <a:cxn ang="0">
                    <a:pos x="2320" y="294"/>
                  </a:cxn>
                  <a:cxn ang="0">
                    <a:pos x="2314" y="318"/>
                  </a:cxn>
                  <a:cxn ang="0">
                    <a:pos x="2301" y="340"/>
                  </a:cxn>
                  <a:cxn ang="0">
                    <a:pos x="2179" y="499"/>
                  </a:cxn>
                  <a:cxn ang="0">
                    <a:pos x="2156" y="524"/>
                  </a:cxn>
                  <a:cxn ang="0">
                    <a:pos x="2129" y="544"/>
                  </a:cxn>
                  <a:cxn ang="0">
                    <a:pos x="2099" y="558"/>
                  </a:cxn>
                  <a:cxn ang="0">
                    <a:pos x="2068" y="568"/>
                  </a:cxn>
                  <a:cxn ang="0">
                    <a:pos x="2034" y="570"/>
                  </a:cxn>
                  <a:cxn ang="0">
                    <a:pos x="258" y="570"/>
                  </a:cxn>
                  <a:cxn ang="0">
                    <a:pos x="216" y="568"/>
                  </a:cxn>
                  <a:cxn ang="0">
                    <a:pos x="176" y="558"/>
                  </a:cxn>
                  <a:cxn ang="0">
                    <a:pos x="139" y="542"/>
                  </a:cxn>
                  <a:cxn ang="0">
                    <a:pos x="106" y="521"/>
                  </a:cxn>
                  <a:cxn ang="0">
                    <a:pos x="76" y="495"/>
                  </a:cxn>
                  <a:cxn ang="0">
                    <a:pos x="50" y="465"/>
                  </a:cxn>
                  <a:cxn ang="0">
                    <a:pos x="28" y="431"/>
                  </a:cxn>
                  <a:cxn ang="0">
                    <a:pos x="13" y="394"/>
                  </a:cxn>
                  <a:cxn ang="0">
                    <a:pos x="3" y="354"/>
                  </a:cxn>
                  <a:cxn ang="0">
                    <a:pos x="0" y="313"/>
                  </a:cxn>
                  <a:cxn ang="0">
                    <a:pos x="0" y="0"/>
                  </a:cxn>
                </a:cxnLst>
                <a:rect l="0" t="0" r="r" b="b"/>
                <a:pathLst>
                  <a:path w="2320" h="570">
                    <a:moveTo>
                      <a:pt x="0" y="0"/>
                    </a:moveTo>
                    <a:lnTo>
                      <a:pt x="2035" y="0"/>
                    </a:lnTo>
                    <a:lnTo>
                      <a:pt x="2069" y="3"/>
                    </a:lnTo>
                    <a:lnTo>
                      <a:pt x="2100" y="12"/>
                    </a:lnTo>
                    <a:lnTo>
                      <a:pt x="2129" y="27"/>
                    </a:lnTo>
                    <a:lnTo>
                      <a:pt x="2156" y="46"/>
                    </a:lnTo>
                    <a:lnTo>
                      <a:pt x="2179" y="71"/>
                    </a:lnTo>
                    <a:lnTo>
                      <a:pt x="2301" y="225"/>
                    </a:lnTo>
                    <a:lnTo>
                      <a:pt x="2313" y="246"/>
                    </a:lnTo>
                    <a:lnTo>
                      <a:pt x="2320" y="270"/>
                    </a:lnTo>
                    <a:lnTo>
                      <a:pt x="2320" y="294"/>
                    </a:lnTo>
                    <a:lnTo>
                      <a:pt x="2314" y="318"/>
                    </a:lnTo>
                    <a:lnTo>
                      <a:pt x="2301" y="340"/>
                    </a:lnTo>
                    <a:lnTo>
                      <a:pt x="2179" y="499"/>
                    </a:lnTo>
                    <a:lnTo>
                      <a:pt x="2156" y="524"/>
                    </a:lnTo>
                    <a:lnTo>
                      <a:pt x="2129" y="544"/>
                    </a:lnTo>
                    <a:lnTo>
                      <a:pt x="2099" y="558"/>
                    </a:lnTo>
                    <a:lnTo>
                      <a:pt x="2068" y="568"/>
                    </a:lnTo>
                    <a:lnTo>
                      <a:pt x="2034" y="570"/>
                    </a:lnTo>
                    <a:lnTo>
                      <a:pt x="258" y="570"/>
                    </a:lnTo>
                    <a:lnTo>
                      <a:pt x="216" y="568"/>
                    </a:lnTo>
                    <a:lnTo>
                      <a:pt x="176" y="558"/>
                    </a:lnTo>
                    <a:lnTo>
                      <a:pt x="139" y="542"/>
                    </a:lnTo>
                    <a:lnTo>
                      <a:pt x="106" y="521"/>
                    </a:lnTo>
                    <a:lnTo>
                      <a:pt x="76" y="495"/>
                    </a:lnTo>
                    <a:lnTo>
                      <a:pt x="50" y="465"/>
                    </a:lnTo>
                    <a:lnTo>
                      <a:pt x="28" y="431"/>
                    </a:lnTo>
                    <a:lnTo>
                      <a:pt x="13" y="394"/>
                    </a:lnTo>
                    <a:lnTo>
                      <a:pt x="3" y="354"/>
                    </a:lnTo>
                    <a:lnTo>
                      <a:pt x="0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65" name="Freeform 1271"/>
              <p:cNvSpPr>
                <a:spLocks/>
              </p:cNvSpPr>
              <p:nvPr/>
            </p:nvSpPr>
            <p:spPr bwMode="auto">
              <a:xfrm>
                <a:off x="4305185" y="4507076"/>
                <a:ext cx="1409700" cy="1090613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510" y="0"/>
                  </a:cxn>
                  <a:cxn ang="0">
                    <a:pos x="538" y="2"/>
                  </a:cxn>
                  <a:cxn ang="0">
                    <a:pos x="562" y="10"/>
                  </a:cxn>
                  <a:cxn ang="0">
                    <a:pos x="585" y="25"/>
                  </a:cxn>
                  <a:cxn ang="0">
                    <a:pos x="604" y="43"/>
                  </a:cxn>
                  <a:cxn ang="0">
                    <a:pos x="617" y="65"/>
                  </a:cxn>
                  <a:cxn ang="0">
                    <a:pos x="627" y="91"/>
                  </a:cxn>
                  <a:cxn ang="0">
                    <a:pos x="629" y="118"/>
                  </a:cxn>
                  <a:cxn ang="0">
                    <a:pos x="629" y="430"/>
                  </a:cxn>
                  <a:cxn ang="0">
                    <a:pos x="633" y="471"/>
                  </a:cxn>
                  <a:cxn ang="0">
                    <a:pos x="642" y="511"/>
                  </a:cxn>
                  <a:cxn ang="0">
                    <a:pos x="658" y="548"/>
                  </a:cxn>
                  <a:cxn ang="0">
                    <a:pos x="679" y="582"/>
                  </a:cxn>
                  <a:cxn ang="0">
                    <a:pos x="706" y="612"/>
                  </a:cxn>
                  <a:cxn ang="0">
                    <a:pos x="735" y="638"/>
                  </a:cxn>
                  <a:cxn ang="0">
                    <a:pos x="769" y="659"/>
                  </a:cxn>
                  <a:cxn ang="0">
                    <a:pos x="806" y="675"/>
                  </a:cxn>
                  <a:cxn ang="0">
                    <a:pos x="845" y="685"/>
                  </a:cxn>
                  <a:cxn ang="0">
                    <a:pos x="888" y="687"/>
                  </a:cxn>
                  <a:cxn ang="0">
                    <a:pos x="257" y="687"/>
                  </a:cxn>
                  <a:cxn ang="0">
                    <a:pos x="215" y="685"/>
                  </a:cxn>
                  <a:cxn ang="0">
                    <a:pos x="175" y="675"/>
                  </a:cxn>
                  <a:cxn ang="0">
                    <a:pos x="138" y="659"/>
                  </a:cxn>
                  <a:cxn ang="0">
                    <a:pos x="105" y="638"/>
                  </a:cxn>
                  <a:cxn ang="0">
                    <a:pos x="75" y="612"/>
                  </a:cxn>
                  <a:cxn ang="0">
                    <a:pos x="49" y="582"/>
                  </a:cxn>
                  <a:cxn ang="0">
                    <a:pos x="27" y="548"/>
                  </a:cxn>
                  <a:cxn ang="0">
                    <a:pos x="12" y="511"/>
                  </a:cxn>
                  <a:cxn ang="0">
                    <a:pos x="2" y="471"/>
                  </a:cxn>
                  <a:cxn ang="0">
                    <a:pos x="0" y="430"/>
                  </a:cxn>
                  <a:cxn ang="0">
                    <a:pos x="0" y="118"/>
                  </a:cxn>
                  <a:cxn ang="0">
                    <a:pos x="2" y="91"/>
                  </a:cxn>
                  <a:cxn ang="0">
                    <a:pos x="10" y="65"/>
                  </a:cxn>
                  <a:cxn ang="0">
                    <a:pos x="25" y="43"/>
                  </a:cxn>
                  <a:cxn ang="0">
                    <a:pos x="43" y="25"/>
                  </a:cxn>
                  <a:cxn ang="0">
                    <a:pos x="65" y="10"/>
                  </a:cxn>
                  <a:cxn ang="0">
                    <a:pos x="91" y="2"/>
                  </a:cxn>
                  <a:cxn ang="0">
                    <a:pos x="118" y="0"/>
                  </a:cxn>
                </a:cxnLst>
                <a:rect l="0" t="0" r="r" b="b"/>
                <a:pathLst>
                  <a:path w="888" h="687">
                    <a:moveTo>
                      <a:pt x="118" y="0"/>
                    </a:moveTo>
                    <a:lnTo>
                      <a:pt x="510" y="0"/>
                    </a:lnTo>
                    <a:lnTo>
                      <a:pt x="538" y="2"/>
                    </a:lnTo>
                    <a:lnTo>
                      <a:pt x="562" y="10"/>
                    </a:lnTo>
                    <a:lnTo>
                      <a:pt x="585" y="25"/>
                    </a:lnTo>
                    <a:lnTo>
                      <a:pt x="604" y="43"/>
                    </a:lnTo>
                    <a:lnTo>
                      <a:pt x="617" y="65"/>
                    </a:lnTo>
                    <a:lnTo>
                      <a:pt x="627" y="91"/>
                    </a:lnTo>
                    <a:lnTo>
                      <a:pt x="629" y="118"/>
                    </a:lnTo>
                    <a:lnTo>
                      <a:pt x="629" y="430"/>
                    </a:lnTo>
                    <a:lnTo>
                      <a:pt x="633" y="471"/>
                    </a:lnTo>
                    <a:lnTo>
                      <a:pt x="642" y="511"/>
                    </a:lnTo>
                    <a:lnTo>
                      <a:pt x="658" y="548"/>
                    </a:lnTo>
                    <a:lnTo>
                      <a:pt x="679" y="582"/>
                    </a:lnTo>
                    <a:lnTo>
                      <a:pt x="706" y="612"/>
                    </a:lnTo>
                    <a:lnTo>
                      <a:pt x="735" y="638"/>
                    </a:lnTo>
                    <a:lnTo>
                      <a:pt x="769" y="659"/>
                    </a:lnTo>
                    <a:lnTo>
                      <a:pt x="806" y="675"/>
                    </a:lnTo>
                    <a:lnTo>
                      <a:pt x="845" y="685"/>
                    </a:lnTo>
                    <a:lnTo>
                      <a:pt x="888" y="687"/>
                    </a:lnTo>
                    <a:lnTo>
                      <a:pt x="257" y="687"/>
                    </a:lnTo>
                    <a:lnTo>
                      <a:pt x="215" y="685"/>
                    </a:lnTo>
                    <a:lnTo>
                      <a:pt x="175" y="675"/>
                    </a:lnTo>
                    <a:lnTo>
                      <a:pt x="138" y="659"/>
                    </a:lnTo>
                    <a:lnTo>
                      <a:pt x="105" y="638"/>
                    </a:lnTo>
                    <a:lnTo>
                      <a:pt x="75" y="612"/>
                    </a:lnTo>
                    <a:lnTo>
                      <a:pt x="49" y="582"/>
                    </a:lnTo>
                    <a:lnTo>
                      <a:pt x="27" y="548"/>
                    </a:lnTo>
                    <a:lnTo>
                      <a:pt x="12" y="511"/>
                    </a:lnTo>
                    <a:lnTo>
                      <a:pt x="2" y="471"/>
                    </a:lnTo>
                    <a:lnTo>
                      <a:pt x="0" y="430"/>
                    </a:lnTo>
                    <a:lnTo>
                      <a:pt x="0" y="118"/>
                    </a:lnTo>
                    <a:lnTo>
                      <a:pt x="2" y="91"/>
                    </a:lnTo>
                    <a:lnTo>
                      <a:pt x="10" y="65"/>
                    </a:lnTo>
                    <a:lnTo>
                      <a:pt x="25" y="43"/>
                    </a:lnTo>
                    <a:lnTo>
                      <a:pt x="43" y="25"/>
                    </a:lnTo>
                    <a:lnTo>
                      <a:pt x="65" y="10"/>
                    </a:lnTo>
                    <a:lnTo>
                      <a:pt x="91" y="2"/>
                    </a:lnTo>
                    <a:lnTo>
                      <a:pt x="118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66" name="Freeform 1272"/>
              <p:cNvSpPr>
                <a:spLocks/>
              </p:cNvSpPr>
              <p:nvPr/>
            </p:nvSpPr>
            <p:spPr bwMode="auto">
              <a:xfrm>
                <a:off x="5303723" y="4692813"/>
                <a:ext cx="496888" cy="9048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6" y="0"/>
                  </a:cxn>
                  <a:cxn ang="0">
                    <a:pos x="56" y="313"/>
                  </a:cxn>
                  <a:cxn ang="0">
                    <a:pos x="60" y="354"/>
                  </a:cxn>
                  <a:cxn ang="0">
                    <a:pos x="69" y="394"/>
                  </a:cxn>
                  <a:cxn ang="0">
                    <a:pos x="85" y="431"/>
                  </a:cxn>
                  <a:cxn ang="0">
                    <a:pos x="106" y="465"/>
                  </a:cxn>
                  <a:cxn ang="0">
                    <a:pos x="131" y="495"/>
                  </a:cxn>
                  <a:cxn ang="0">
                    <a:pos x="161" y="521"/>
                  </a:cxn>
                  <a:cxn ang="0">
                    <a:pos x="195" y="542"/>
                  </a:cxn>
                  <a:cxn ang="0">
                    <a:pos x="232" y="558"/>
                  </a:cxn>
                  <a:cxn ang="0">
                    <a:pos x="272" y="568"/>
                  </a:cxn>
                  <a:cxn ang="0">
                    <a:pos x="313" y="570"/>
                  </a:cxn>
                  <a:cxn ang="0">
                    <a:pos x="259" y="570"/>
                  </a:cxn>
                  <a:cxn ang="0">
                    <a:pos x="217" y="568"/>
                  </a:cxn>
                  <a:cxn ang="0">
                    <a:pos x="177" y="558"/>
                  </a:cxn>
                  <a:cxn ang="0">
                    <a:pos x="140" y="542"/>
                  </a:cxn>
                  <a:cxn ang="0">
                    <a:pos x="106" y="521"/>
                  </a:cxn>
                  <a:cxn ang="0">
                    <a:pos x="77" y="495"/>
                  </a:cxn>
                  <a:cxn ang="0">
                    <a:pos x="50" y="465"/>
                  </a:cxn>
                  <a:cxn ang="0">
                    <a:pos x="29" y="431"/>
                  </a:cxn>
                  <a:cxn ang="0">
                    <a:pos x="13" y="394"/>
                  </a:cxn>
                  <a:cxn ang="0">
                    <a:pos x="4" y="354"/>
                  </a:cxn>
                  <a:cxn ang="0">
                    <a:pos x="0" y="313"/>
                  </a:cxn>
                  <a:cxn ang="0">
                    <a:pos x="0" y="0"/>
                  </a:cxn>
                </a:cxnLst>
                <a:rect l="0" t="0" r="r" b="b"/>
                <a:pathLst>
                  <a:path w="313" h="570">
                    <a:moveTo>
                      <a:pt x="0" y="0"/>
                    </a:moveTo>
                    <a:lnTo>
                      <a:pt x="56" y="0"/>
                    </a:lnTo>
                    <a:lnTo>
                      <a:pt x="56" y="313"/>
                    </a:lnTo>
                    <a:lnTo>
                      <a:pt x="60" y="354"/>
                    </a:lnTo>
                    <a:lnTo>
                      <a:pt x="69" y="394"/>
                    </a:lnTo>
                    <a:lnTo>
                      <a:pt x="85" y="431"/>
                    </a:lnTo>
                    <a:lnTo>
                      <a:pt x="106" y="465"/>
                    </a:lnTo>
                    <a:lnTo>
                      <a:pt x="131" y="495"/>
                    </a:lnTo>
                    <a:lnTo>
                      <a:pt x="161" y="521"/>
                    </a:lnTo>
                    <a:lnTo>
                      <a:pt x="195" y="542"/>
                    </a:lnTo>
                    <a:lnTo>
                      <a:pt x="232" y="558"/>
                    </a:lnTo>
                    <a:lnTo>
                      <a:pt x="272" y="568"/>
                    </a:lnTo>
                    <a:lnTo>
                      <a:pt x="313" y="570"/>
                    </a:lnTo>
                    <a:lnTo>
                      <a:pt x="259" y="570"/>
                    </a:lnTo>
                    <a:lnTo>
                      <a:pt x="217" y="568"/>
                    </a:lnTo>
                    <a:lnTo>
                      <a:pt x="177" y="558"/>
                    </a:lnTo>
                    <a:lnTo>
                      <a:pt x="140" y="542"/>
                    </a:lnTo>
                    <a:lnTo>
                      <a:pt x="106" y="521"/>
                    </a:lnTo>
                    <a:lnTo>
                      <a:pt x="77" y="495"/>
                    </a:lnTo>
                    <a:lnTo>
                      <a:pt x="50" y="465"/>
                    </a:lnTo>
                    <a:lnTo>
                      <a:pt x="29" y="431"/>
                    </a:lnTo>
                    <a:lnTo>
                      <a:pt x="13" y="394"/>
                    </a:lnTo>
                    <a:lnTo>
                      <a:pt x="4" y="354"/>
                    </a:lnTo>
                    <a:lnTo>
                      <a:pt x="0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F6F6"/>
              </a:solidFill>
              <a:ln w="0">
                <a:solidFill>
                  <a:srgbClr val="F3F6F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67" name="Freeform 1273"/>
              <p:cNvSpPr>
                <a:spLocks/>
              </p:cNvSpPr>
              <p:nvPr/>
            </p:nvSpPr>
            <p:spPr bwMode="auto">
              <a:xfrm>
                <a:off x="5573598" y="4507076"/>
                <a:ext cx="2387600" cy="4127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85" y="0"/>
                  </a:cxn>
                  <a:cxn ang="0">
                    <a:pos x="1412" y="2"/>
                  </a:cxn>
                  <a:cxn ang="0">
                    <a:pos x="1438" y="10"/>
                  </a:cxn>
                  <a:cxn ang="0">
                    <a:pos x="1459" y="25"/>
                  </a:cxn>
                  <a:cxn ang="0">
                    <a:pos x="1478" y="43"/>
                  </a:cxn>
                  <a:cxn ang="0">
                    <a:pos x="1492" y="65"/>
                  </a:cxn>
                  <a:cxn ang="0">
                    <a:pos x="1501" y="91"/>
                  </a:cxn>
                  <a:cxn ang="0">
                    <a:pos x="1504" y="118"/>
                  </a:cxn>
                  <a:cxn ang="0">
                    <a:pos x="1504" y="174"/>
                  </a:cxn>
                  <a:cxn ang="0">
                    <a:pos x="1501" y="197"/>
                  </a:cxn>
                  <a:cxn ang="0">
                    <a:pos x="1492" y="218"/>
                  </a:cxn>
                  <a:cxn ang="0">
                    <a:pos x="1479" y="235"/>
                  </a:cxn>
                  <a:cxn ang="0">
                    <a:pos x="1462" y="248"/>
                  </a:cxn>
                  <a:cxn ang="0">
                    <a:pos x="1441" y="257"/>
                  </a:cxn>
                  <a:cxn ang="0">
                    <a:pos x="1418" y="260"/>
                  </a:cxn>
                  <a:cxn ang="0">
                    <a:pos x="103" y="260"/>
                  </a:cxn>
                  <a:cxn ang="0">
                    <a:pos x="82" y="257"/>
                  </a:cxn>
                  <a:cxn ang="0">
                    <a:pos x="65" y="247"/>
                  </a:cxn>
                  <a:cxn ang="0">
                    <a:pos x="51" y="234"/>
                  </a:cxn>
                  <a:cxn ang="0">
                    <a:pos x="41" y="215"/>
                  </a:cxn>
                  <a:cxn ang="0">
                    <a:pos x="39" y="196"/>
                  </a:cxn>
                  <a:cxn ang="0">
                    <a:pos x="39" y="118"/>
                  </a:cxn>
                  <a:cxn ang="0">
                    <a:pos x="36" y="86"/>
                  </a:cxn>
                  <a:cxn ang="0">
                    <a:pos x="28" y="54"/>
                  </a:cxn>
                  <a:cxn ang="0">
                    <a:pos x="16" y="25"/>
                  </a:cxn>
                  <a:cxn ang="0">
                    <a:pos x="0" y="0"/>
                  </a:cxn>
                </a:cxnLst>
                <a:rect l="0" t="0" r="r" b="b"/>
                <a:pathLst>
                  <a:path w="1504" h="260">
                    <a:moveTo>
                      <a:pt x="0" y="0"/>
                    </a:moveTo>
                    <a:lnTo>
                      <a:pt x="1385" y="0"/>
                    </a:lnTo>
                    <a:lnTo>
                      <a:pt x="1412" y="2"/>
                    </a:lnTo>
                    <a:lnTo>
                      <a:pt x="1438" y="10"/>
                    </a:lnTo>
                    <a:lnTo>
                      <a:pt x="1459" y="25"/>
                    </a:lnTo>
                    <a:lnTo>
                      <a:pt x="1478" y="43"/>
                    </a:lnTo>
                    <a:lnTo>
                      <a:pt x="1492" y="65"/>
                    </a:lnTo>
                    <a:lnTo>
                      <a:pt x="1501" y="91"/>
                    </a:lnTo>
                    <a:lnTo>
                      <a:pt x="1504" y="118"/>
                    </a:lnTo>
                    <a:lnTo>
                      <a:pt x="1504" y="174"/>
                    </a:lnTo>
                    <a:lnTo>
                      <a:pt x="1501" y="197"/>
                    </a:lnTo>
                    <a:lnTo>
                      <a:pt x="1492" y="218"/>
                    </a:lnTo>
                    <a:lnTo>
                      <a:pt x="1479" y="235"/>
                    </a:lnTo>
                    <a:lnTo>
                      <a:pt x="1462" y="248"/>
                    </a:lnTo>
                    <a:lnTo>
                      <a:pt x="1441" y="257"/>
                    </a:lnTo>
                    <a:lnTo>
                      <a:pt x="1418" y="260"/>
                    </a:lnTo>
                    <a:lnTo>
                      <a:pt x="103" y="260"/>
                    </a:lnTo>
                    <a:lnTo>
                      <a:pt x="82" y="257"/>
                    </a:lnTo>
                    <a:lnTo>
                      <a:pt x="65" y="247"/>
                    </a:lnTo>
                    <a:lnTo>
                      <a:pt x="51" y="234"/>
                    </a:lnTo>
                    <a:lnTo>
                      <a:pt x="41" y="215"/>
                    </a:lnTo>
                    <a:lnTo>
                      <a:pt x="39" y="196"/>
                    </a:lnTo>
                    <a:lnTo>
                      <a:pt x="39" y="118"/>
                    </a:lnTo>
                    <a:lnTo>
                      <a:pt x="36" y="86"/>
                    </a:lnTo>
                    <a:lnTo>
                      <a:pt x="28" y="54"/>
                    </a:lnTo>
                    <a:lnTo>
                      <a:pt x="16" y="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69" name="Freeform 1673"/>
              <p:cNvSpPr>
                <a:spLocks/>
              </p:cNvSpPr>
              <p:nvPr/>
            </p:nvSpPr>
            <p:spPr bwMode="auto">
              <a:xfrm>
                <a:off x="7751648" y="4905538"/>
                <a:ext cx="604838" cy="692150"/>
              </a:xfrm>
              <a:custGeom>
                <a:avLst/>
                <a:gdLst/>
                <a:ahLst/>
                <a:cxnLst>
                  <a:cxn ang="0">
                    <a:pos x="247" y="0"/>
                  </a:cxn>
                  <a:cxn ang="0">
                    <a:pos x="271" y="1"/>
                  </a:cxn>
                  <a:cxn ang="0">
                    <a:pos x="294" y="5"/>
                  </a:cxn>
                  <a:cxn ang="0">
                    <a:pos x="362" y="91"/>
                  </a:cxn>
                  <a:cxn ang="0">
                    <a:pos x="374" y="112"/>
                  </a:cxn>
                  <a:cxn ang="0">
                    <a:pos x="381" y="136"/>
                  </a:cxn>
                  <a:cxn ang="0">
                    <a:pos x="381" y="160"/>
                  </a:cxn>
                  <a:cxn ang="0">
                    <a:pos x="375" y="184"/>
                  </a:cxn>
                  <a:cxn ang="0">
                    <a:pos x="362" y="206"/>
                  </a:cxn>
                  <a:cxn ang="0">
                    <a:pos x="240" y="365"/>
                  </a:cxn>
                  <a:cxn ang="0">
                    <a:pos x="217" y="390"/>
                  </a:cxn>
                  <a:cxn ang="0">
                    <a:pos x="190" y="410"/>
                  </a:cxn>
                  <a:cxn ang="0">
                    <a:pos x="160" y="424"/>
                  </a:cxn>
                  <a:cxn ang="0">
                    <a:pos x="129" y="434"/>
                  </a:cxn>
                  <a:cxn ang="0">
                    <a:pos x="95" y="436"/>
                  </a:cxn>
                  <a:cxn ang="0">
                    <a:pos x="87" y="436"/>
                  </a:cxn>
                  <a:cxn ang="0">
                    <a:pos x="62" y="412"/>
                  </a:cxn>
                  <a:cxn ang="0">
                    <a:pos x="40" y="384"/>
                  </a:cxn>
                  <a:cxn ang="0">
                    <a:pos x="23" y="354"/>
                  </a:cxn>
                  <a:cxn ang="0">
                    <a:pos x="11" y="320"/>
                  </a:cxn>
                  <a:cxn ang="0">
                    <a:pos x="2" y="285"/>
                  </a:cxn>
                  <a:cxn ang="0">
                    <a:pos x="0" y="248"/>
                  </a:cxn>
                  <a:cxn ang="0">
                    <a:pos x="2" y="208"/>
                  </a:cxn>
                  <a:cxn ang="0">
                    <a:pos x="12" y="170"/>
                  </a:cxn>
                  <a:cxn ang="0">
                    <a:pos x="28" y="134"/>
                  </a:cxn>
                  <a:cxn ang="0">
                    <a:pos x="47" y="102"/>
                  </a:cxn>
                  <a:cxn ang="0">
                    <a:pos x="73" y="72"/>
                  </a:cxn>
                  <a:cxn ang="0">
                    <a:pos x="101" y="48"/>
                  </a:cxn>
                  <a:cxn ang="0">
                    <a:pos x="133" y="28"/>
                  </a:cxn>
                  <a:cxn ang="0">
                    <a:pos x="170" y="13"/>
                  </a:cxn>
                  <a:cxn ang="0">
                    <a:pos x="207" y="3"/>
                  </a:cxn>
                  <a:cxn ang="0">
                    <a:pos x="247" y="0"/>
                  </a:cxn>
                </a:cxnLst>
                <a:rect l="0" t="0" r="r" b="b"/>
                <a:pathLst>
                  <a:path w="381" h="436">
                    <a:moveTo>
                      <a:pt x="247" y="0"/>
                    </a:moveTo>
                    <a:lnTo>
                      <a:pt x="271" y="1"/>
                    </a:lnTo>
                    <a:lnTo>
                      <a:pt x="294" y="5"/>
                    </a:lnTo>
                    <a:lnTo>
                      <a:pt x="362" y="91"/>
                    </a:lnTo>
                    <a:lnTo>
                      <a:pt x="374" y="112"/>
                    </a:lnTo>
                    <a:lnTo>
                      <a:pt x="381" y="136"/>
                    </a:lnTo>
                    <a:lnTo>
                      <a:pt x="381" y="160"/>
                    </a:lnTo>
                    <a:lnTo>
                      <a:pt x="375" y="184"/>
                    </a:lnTo>
                    <a:lnTo>
                      <a:pt x="362" y="206"/>
                    </a:lnTo>
                    <a:lnTo>
                      <a:pt x="240" y="365"/>
                    </a:lnTo>
                    <a:lnTo>
                      <a:pt x="217" y="390"/>
                    </a:lnTo>
                    <a:lnTo>
                      <a:pt x="190" y="410"/>
                    </a:lnTo>
                    <a:lnTo>
                      <a:pt x="160" y="424"/>
                    </a:lnTo>
                    <a:lnTo>
                      <a:pt x="129" y="434"/>
                    </a:lnTo>
                    <a:lnTo>
                      <a:pt x="95" y="436"/>
                    </a:lnTo>
                    <a:lnTo>
                      <a:pt x="87" y="436"/>
                    </a:lnTo>
                    <a:lnTo>
                      <a:pt x="62" y="412"/>
                    </a:lnTo>
                    <a:lnTo>
                      <a:pt x="40" y="384"/>
                    </a:lnTo>
                    <a:lnTo>
                      <a:pt x="23" y="354"/>
                    </a:lnTo>
                    <a:lnTo>
                      <a:pt x="11" y="320"/>
                    </a:lnTo>
                    <a:lnTo>
                      <a:pt x="2" y="285"/>
                    </a:lnTo>
                    <a:lnTo>
                      <a:pt x="0" y="248"/>
                    </a:lnTo>
                    <a:lnTo>
                      <a:pt x="2" y="208"/>
                    </a:lnTo>
                    <a:lnTo>
                      <a:pt x="12" y="170"/>
                    </a:lnTo>
                    <a:lnTo>
                      <a:pt x="28" y="134"/>
                    </a:lnTo>
                    <a:lnTo>
                      <a:pt x="47" y="102"/>
                    </a:lnTo>
                    <a:lnTo>
                      <a:pt x="73" y="72"/>
                    </a:lnTo>
                    <a:lnTo>
                      <a:pt x="101" y="48"/>
                    </a:lnTo>
                    <a:lnTo>
                      <a:pt x="133" y="28"/>
                    </a:lnTo>
                    <a:lnTo>
                      <a:pt x="170" y="13"/>
                    </a:lnTo>
                    <a:lnTo>
                      <a:pt x="207" y="3"/>
                    </a:lnTo>
                    <a:lnTo>
                      <a:pt x="247" y="0"/>
                    </a:lnTo>
                    <a:close/>
                  </a:path>
                </a:pathLst>
              </a:custGeom>
              <a:solidFill>
                <a:srgbClr val="F3F6F6"/>
              </a:solidFill>
              <a:ln w="0">
                <a:solidFill>
                  <a:srgbClr val="F3F6F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70" name="Freeform 1684"/>
              <p:cNvSpPr>
                <a:spLocks/>
              </p:cNvSpPr>
              <p:nvPr/>
            </p:nvSpPr>
            <p:spPr bwMode="auto">
              <a:xfrm>
                <a:off x="7851550" y="5009440"/>
                <a:ext cx="825814" cy="784021"/>
              </a:xfrm>
              <a:custGeom>
                <a:avLst/>
                <a:gdLst/>
                <a:ahLst/>
                <a:cxnLst>
                  <a:cxn ang="0">
                    <a:pos x="249" y="0"/>
                  </a:cxn>
                  <a:cxn ang="0">
                    <a:pos x="289" y="4"/>
                  </a:cxn>
                  <a:cxn ang="0">
                    <a:pos x="326" y="14"/>
                  </a:cxn>
                  <a:cxn ang="0">
                    <a:pos x="363" y="28"/>
                  </a:cxn>
                  <a:cxn ang="0">
                    <a:pos x="394" y="49"/>
                  </a:cxn>
                  <a:cxn ang="0">
                    <a:pos x="424" y="73"/>
                  </a:cxn>
                  <a:cxn ang="0">
                    <a:pos x="449" y="102"/>
                  </a:cxn>
                  <a:cxn ang="0">
                    <a:pos x="468" y="135"/>
                  </a:cxn>
                  <a:cxn ang="0">
                    <a:pos x="484" y="170"/>
                  </a:cxn>
                  <a:cxn ang="0">
                    <a:pos x="493" y="209"/>
                  </a:cxn>
                  <a:cxn ang="0">
                    <a:pos x="496" y="249"/>
                  </a:cxn>
                  <a:cxn ang="0">
                    <a:pos x="493" y="289"/>
                  </a:cxn>
                  <a:cxn ang="0">
                    <a:pos x="484" y="327"/>
                  </a:cxn>
                  <a:cxn ang="0">
                    <a:pos x="468" y="363"/>
                  </a:cxn>
                  <a:cxn ang="0">
                    <a:pos x="449" y="396"/>
                  </a:cxn>
                  <a:cxn ang="0">
                    <a:pos x="424" y="424"/>
                  </a:cxn>
                  <a:cxn ang="0">
                    <a:pos x="394" y="449"/>
                  </a:cxn>
                  <a:cxn ang="0">
                    <a:pos x="363" y="469"/>
                  </a:cxn>
                  <a:cxn ang="0">
                    <a:pos x="326" y="484"/>
                  </a:cxn>
                  <a:cxn ang="0">
                    <a:pos x="289" y="494"/>
                  </a:cxn>
                  <a:cxn ang="0">
                    <a:pos x="249" y="497"/>
                  </a:cxn>
                  <a:cxn ang="0">
                    <a:pos x="209" y="494"/>
                  </a:cxn>
                  <a:cxn ang="0">
                    <a:pos x="170" y="484"/>
                  </a:cxn>
                  <a:cxn ang="0">
                    <a:pos x="135" y="469"/>
                  </a:cxn>
                  <a:cxn ang="0">
                    <a:pos x="102" y="449"/>
                  </a:cxn>
                  <a:cxn ang="0">
                    <a:pos x="73" y="424"/>
                  </a:cxn>
                  <a:cxn ang="0">
                    <a:pos x="49" y="396"/>
                  </a:cxn>
                  <a:cxn ang="0">
                    <a:pos x="28" y="363"/>
                  </a:cxn>
                  <a:cxn ang="0">
                    <a:pos x="13" y="327"/>
                  </a:cxn>
                  <a:cxn ang="0">
                    <a:pos x="4" y="289"/>
                  </a:cxn>
                  <a:cxn ang="0">
                    <a:pos x="0" y="249"/>
                  </a:cxn>
                  <a:cxn ang="0">
                    <a:pos x="4" y="209"/>
                  </a:cxn>
                  <a:cxn ang="0">
                    <a:pos x="13" y="170"/>
                  </a:cxn>
                  <a:cxn ang="0">
                    <a:pos x="28" y="135"/>
                  </a:cxn>
                  <a:cxn ang="0">
                    <a:pos x="49" y="102"/>
                  </a:cxn>
                  <a:cxn ang="0">
                    <a:pos x="73" y="73"/>
                  </a:cxn>
                  <a:cxn ang="0">
                    <a:pos x="102" y="49"/>
                  </a:cxn>
                  <a:cxn ang="0">
                    <a:pos x="135" y="28"/>
                  </a:cxn>
                  <a:cxn ang="0">
                    <a:pos x="170" y="14"/>
                  </a:cxn>
                  <a:cxn ang="0">
                    <a:pos x="209" y="4"/>
                  </a:cxn>
                  <a:cxn ang="0">
                    <a:pos x="249" y="0"/>
                  </a:cxn>
                </a:cxnLst>
                <a:rect l="0" t="0" r="r" b="b"/>
                <a:pathLst>
                  <a:path w="496" h="497">
                    <a:moveTo>
                      <a:pt x="249" y="0"/>
                    </a:moveTo>
                    <a:lnTo>
                      <a:pt x="289" y="4"/>
                    </a:lnTo>
                    <a:lnTo>
                      <a:pt x="326" y="14"/>
                    </a:lnTo>
                    <a:lnTo>
                      <a:pt x="363" y="28"/>
                    </a:lnTo>
                    <a:lnTo>
                      <a:pt x="394" y="49"/>
                    </a:lnTo>
                    <a:lnTo>
                      <a:pt x="424" y="73"/>
                    </a:lnTo>
                    <a:lnTo>
                      <a:pt x="449" y="102"/>
                    </a:lnTo>
                    <a:lnTo>
                      <a:pt x="468" y="135"/>
                    </a:lnTo>
                    <a:lnTo>
                      <a:pt x="484" y="170"/>
                    </a:lnTo>
                    <a:lnTo>
                      <a:pt x="493" y="209"/>
                    </a:lnTo>
                    <a:lnTo>
                      <a:pt x="496" y="249"/>
                    </a:lnTo>
                    <a:lnTo>
                      <a:pt x="493" y="289"/>
                    </a:lnTo>
                    <a:lnTo>
                      <a:pt x="484" y="327"/>
                    </a:lnTo>
                    <a:lnTo>
                      <a:pt x="468" y="363"/>
                    </a:lnTo>
                    <a:lnTo>
                      <a:pt x="449" y="396"/>
                    </a:lnTo>
                    <a:lnTo>
                      <a:pt x="424" y="424"/>
                    </a:lnTo>
                    <a:lnTo>
                      <a:pt x="394" y="449"/>
                    </a:lnTo>
                    <a:lnTo>
                      <a:pt x="363" y="469"/>
                    </a:lnTo>
                    <a:lnTo>
                      <a:pt x="326" y="484"/>
                    </a:lnTo>
                    <a:lnTo>
                      <a:pt x="289" y="494"/>
                    </a:lnTo>
                    <a:lnTo>
                      <a:pt x="249" y="497"/>
                    </a:lnTo>
                    <a:lnTo>
                      <a:pt x="209" y="494"/>
                    </a:lnTo>
                    <a:lnTo>
                      <a:pt x="170" y="484"/>
                    </a:lnTo>
                    <a:lnTo>
                      <a:pt x="135" y="469"/>
                    </a:lnTo>
                    <a:lnTo>
                      <a:pt x="102" y="449"/>
                    </a:lnTo>
                    <a:lnTo>
                      <a:pt x="73" y="424"/>
                    </a:lnTo>
                    <a:lnTo>
                      <a:pt x="49" y="396"/>
                    </a:lnTo>
                    <a:lnTo>
                      <a:pt x="28" y="363"/>
                    </a:lnTo>
                    <a:lnTo>
                      <a:pt x="13" y="327"/>
                    </a:lnTo>
                    <a:lnTo>
                      <a:pt x="4" y="289"/>
                    </a:lnTo>
                    <a:lnTo>
                      <a:pt x="0" y="249"/>
                    </a:lnTo>
                    <a:lnTo>
                      <a:pt x="4" y="209"/>
                    </a:lnTo>
                    <a:lnTo>
                      <a:pt x="13" y="170"/>
                    </a:lnTo>
                    <a:lnTo>
                      <a:pt x="28" y="135"/>
                    </a:lnTo>
                    <a:lnTo>
                      <a:pt x="49" y="102"/>
                    </a:lnTo>
                    <a:lnTo>
                      <a:pt x="73" y="73"/>
                    </a:lnTo>
                    <a:lnTo>
                      <a:pt x="102" y="49"/>
                    </a:lnTo>
                    <a:lnTo>
                      <a:pt x="135" y="28"/>
                    </a:lnTo>
                    <a:lnTo>
                      <a:pt x="170" y="14"/>
                    </a:lnTo>
                    <a:lnTo>
                      <a:pt x="209" y="4"/>
                    </a:lnTo>
                    <a:lnTo>
                      <a:pt x="249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71" name="Freeform 1685"/>
              <p:cNvSpPr>
                <a:spLocks noEditPoints="1"/>
              </p:cNvSpPr>
              <p:nvPr/>
            </p:nvSpPr>
            <p:spPr bwMode="auto">
              <a:xfrm>
                <a:off x="7938641" y="5091548"/>
                <a:ext cx="683956" cy="650875"/>
              </a:xfrm>
              <a:custGeom>
                <a:avLst/>
                <a:gdLst/>
                <a:ahLst/>
                <a:cxnLst>
                  <a:cxn ang="0">
                    <a:pos x="168" y="30"/>
                  </a:cxn>
                  <a:cxn ang="0">
                    <a:pos x="104" y="57"/>
                  </a:cxn>
                  <a:cxn ang="0">
                    <a:pos x="57" y="104"/>
                  </a:cxn>
                  <a:cxn ang="0">
                    <a:pos x="29" y="169"/>
                  </a:cxn>
                  <a:cxn ang="0">
                    <a:pos x="29" y="242"/>
                  </a:cxn>
                  <a:cxn ang="0">
                    <a:pos x="57" y="305"/>
                  </a:cxn>
                  <a:cxn ang="0">
                    <a:pos x="104" y="353"/>
                  </a:cxn>
                  <a:cxn ang="0">
                    <a:pos x="168" y="380"/>
                  </a:cxn>
                  <a:cxn ang="0">
                    <a:pos x="240" y="380"/>
                  </a:cxn>
                  <a:cxn ang="0">
                    <a:pos x="304" y="353"/>
                  </a:cxn>
                  <a:cxn ang="0">
                    <a:pos x="353" y="305"/>
                  </a:cxn>
                  <a:cxn ang="0">
                    <a:pos x="380" y="242"/>
                  </a:cxn>
                  <a:cxn ang="0">
                    <a:pos x="380" y="169"/>
                  </a:cxn>
                  <a:cxn ang="0">
                    <a:pos x="353" y="104"/>
                  </a:cxn>
                  <a:cxn ang="0">
                    <a:pos x="304" y="57"/>
                  </a:cxn>
                  <a:cxn ang="0">
                    <a:pos x="240" y="30"/>
                  </a:cxn>
                  <a:cxn ang="0">
                    <a:pos x="205" y="0"/>
                  </a:cxn>
                  <a:cxn ang="0">
                    <a:pos x="276" y="12"/>
                  </a:cxn>
                  <a:cxn ang="0">
                    <a:pos x="337" y="49"/>
                  </a:cxn>
                  <a:cxn ang="0">
                    <a:pos x="382" y="102"/>
                  </a:cxn>
                  <a:cxn ang="0">
                    <a:pos x="406" y="169"/>
                  </a:cxn>
                  <a:cxn ang="0">
                    <a:pos x="406" y="242"/>
                  </a:cxn>
                  <a:cxn ang="0">
                    <a:pos x="382" y="308"/>
                  </a:cxn>
                  <a:cxn ang="0">
                    <a:pos x="337" y="362"/>
                  </a:cxn>
                  <a:cxn ang="0">
                    <a:pos x="276" y="397"/>
                  </a:cxn>
                  <a:cxn ang="0">
                    <a:pos x="205" y="410"/>
                  </a:cxn>
                  <a:cxn ang="0">
                    <a:pos x="133" y="397"/>
                  </a:cxn>
                  <a:cxn ang="0">
                    <a:pos x="73" y="362"/>
                  </a:cxn>
                  <a:cxn ang="0">
                    <a:pos x="28" y="308"/>
                  </a:cxn>
                  <a:cxn ang="0">
                    <a:pos x="2" y="242"/>
                  </a:cxn>
                  <a:cxn ang="0">
                    <a:pos x="2" y="169"/>
                  </a:cxn>
                  <a:cxn ang="0">
                    <a:pos x="28" y="102"/>
                  </a:cxn>
                  <a:cxn ang="0">
                    <a:pos x="73" y="49"/>
                  </a:cxn>
                  <a:cxn ang="0">
                    <a:pos x="133" y="12"/>
                  </a:cxn>
                  <a:cxn ang="0">
                    <a:pos x="205" y="0"/>
                  </a:cxn>
                </a:cxnLst>
                <a:rect l="0" t="0" r="r" b="b"/>
                <a:pathLst>
                  <a:path w="410" h="410">
                    <a:moveTo>
                      <a:pt x="205" y="27"/>
                    </a:moveTo>
                    <a:lnTo>
                      <a:pt x="168" y="30"/>
                    </a:lnTo>
                    <a:lnTo>
                      <a:pt x="134" y="40"/>
                    </a:lnTo>
                    <a:lnTo>
                      <a:pt x="104" y="57"/>
                    </a:lnTo>
                    <a:lnTo>
                      <a:pt x="79" y="79"/>
                    </a:lnTo>
                    <a:lnTo>
                      <a:pt x="57" y="104"/>
                    </a:lnTo>
                    <a:lnTo>
                      <a:pt x="40" y="136"/>
                    </a:lnTo>
                    <a:lnTo>
                      <a:pt x="29" y="169"/>
                    </a:lnTo>
                    <a:lnTo>
                      <a:pt x="25" y="205"/>
                    </a:lnTo>
                    <a:lnTo>
                      <a:pt x="29" y="242"/>
                    </a:lnTo>
                    <a:lnTo>
                      <a:pt x="40" y="274"/>
                    </a:lnTo>
                    <a:lnTo>
                      <a:pt x="57" y="305"/>
                    </a:lnTo>
                    <a:lnTo>
                      <a:pt x="79" y="331"/>
                    </a:lnTo>
                    <a:lnTo>
                      <a:pt x="104" y="353"/>
                    </a:lnTo>
                    <a:lnTo>
                      <a:pt x="134" y="370"/>
                    </a:lnTo>
                    <a:lnTo>
                      <a:pt x="168" y="380"/>
                    </a:lnTo>
                    <a:lnTo>
                      <a:pt x="205" y="383"/>
                    </a:lnTo>
                    <a:lnTo>
                      <a:pt x="240" y="380"/>
                    </a:lnTo>
                    <a:lnTo>
                      <a:pt x="274" y="370"/>
                    </a:lnTo>
                    <a:lnTo>
                      <a:pt x="304" y="353"/>
                    </a:lnTo>
                    <a:lnTo>
                      <a:pt x="331" y="331"/>
                    </a:lnTo>
                    <a:lnTo>
                      <a:pt x="353" y="305"/>
                    </a:lnTo>
                    <a:lnTo>
                      <a:pt x="370" y="274"/>
                    </a:lnTo>
                    <a:lnTo>
                      <a:pt x="380" y="242"/>
                    </a:lnTo>
                    <a:lnTo>
                      <a:pt x="383" y="205"/>
                    </a:lnTo>
                    <a:lnTo>
                      <a:pt x="380" y="169"/>
                    </a:lnTo>
                    <a:lnTo>
                      <a:pt x="370" y="136"/>
                    </a:lnTo>
                    <a:lnTo>
                      <a:pt x="353" y="104"/>
                    </a:lnTo>
                    <a:lnTo>
                      <a:pt x="331" y="79"/>
                    </a:lnTo>
                    <a:lnTo>
                      <a:pt x="304" y="57"/>
                    </a:lnTo>
                    <a:lnTo>
                      <a:pt x="274" y="40"/>
                    </a:lnTo>
                    <a:lnTo>
                      <a:pt x="240" y="30"/>
                    </a:lnTo>
                    <a:lnTo>
                      <a:pt x="205" y="27"/>
                    </a:lnTo>
                    <a:close/>
                    <a:moveTo>
                      <a:pt x="205" y="0"/>
                    </a:moveTo>
                    <a:lnTo>
                      <a:pt x="241" y="4"/>
                    </a:lnTo>
                    <a:lnTo>
                      <a:pt x="276" y="12"/>
                    </a:lnTo>
                    <a:lnTo>
                      <a:pt x="308" y="28"/>
                    </a:lnTo>
                    <a:lnTo>
                      <a:pt x="337" y="49"/>
                    </a:lnTo>
                    <a:lnTo>
                      <a:pt x="361" y="73"/>
                    </a:lnTo>
                    <a:lnTo>
                      <a:pt x="382" y="102"/>
                    </a:lnTo>
                    <a:lnTo>
                      <a:pt x="396" y="134"/>
                    </a:lnTo>
                    <a:lnTo>
                      <a:pt x="406" y="169"/>
                    </a:lnTo>
                    <a:lnTo>
                      <a:pt x="410" y="205"/>
                    </a:lnTo>
                    <a:lnTo>
                      <a:pt x="406" y="242"/>
                    </a:lnTo>
                    <a:lnTo>
                      <a:pt x="396" y="277"/>
                    </a:lnTo>
                    <a:lnTo>
                      <a:pt x="382" y="308"/>
                    </a:lnTo>
                    <a:lnTo>
                      <a:pt x="361" y="337"/>
                    </a:lnTo>
                    <a:lnTo>
                      <a:pt x="337" y="362"/>
                    </a:lnTo>
                    <a:lnTo>
                      <a:pt x="308" y="382"/>
                    </a:lnTo>
                    <a:lnTo>
                      <a:pt x="276" y="397"/>
                    </a:lnTo>
                    <a:lnTo>
                      <a:pt x="241" y="406"/>
                    </a:lnTo>
                    <a:lnTo>
                      <a:pt x="205" y="410"/>
                    </a:lnTo>
                    <a:lnTo>
                      <a:pt x="167" y="406"/>
                    </a:lnTo>
                    <a:lnTo>
                      <a:pt x="133" y="397"/>
                    </a:lnTo>
                    <a:lnTo>
                      <a:pt x="100" y="382"/>
                    </a:lnTo>
                    <a:lnTo>
                      <a:pt x="73" y="362"/>
                    </a:lnTo>
                    <a:lnTo>
                      <a:pt x="47" y="337"/>
                    </a:lnTo>
                    <a:lnTo>
                      <a:pt x="28" y="308"/>
                    </a:lnTo>
                    <a:lnTo>
                      <a:pt x="12" y="277"/>
                    </a:lnTo>
                    <a:lnTo>
                      <a:pt x="2" y="242"/>
                    </a:lnTo>
                    <a:lnTo>
                      <a:pt x="0" y="205"/>
                    </a:lnTo>
                    <a:lnTo>
                      <a:pt x="2" y="169"/>
                    </a:lnTo>
                    <a:lnTo>
                      <a:pt x="12" y="134"/>
                    </a:lnTo>
                    <a:lnTo>
                      <a:pt x="28" y="102"/>
                    </a:lnTo>
                    <a:lnTo>
                      <a:pt x="47" y="73"/>
                    </a:lnTo>
                    <a:lnTo>
                      <a:pt x="73" y="49"/>
                    </a:lnTo>
                    <a:lnTo>
                      <a:pt x="100" y="28"/>
                    </a:lnTo>
                    <a:lnTo>
                      <a:pt x="133" y="12"/>
                    </a:lnTo>
                    <a:lnTo>
                      <a:pt x="167" y="4"/>
                    </a:lnTo>
                    <a:lnTo>
                      <a:pt x="205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5641865" y="4603628"/>
                <a:ext cx="2310828" cy="21916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ru-RU" sz="1600" b="1" dirty="0" smtClean="0"/>
                  <a:t>Высшее образование</a:t>
                </a:r>
                <a:endParaRPr lang="ru-RU" sz="1600" b="1" dirty="0"/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5212140" y="5061560"/>
                <a:ext cx="2664295" cy="43833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tabLst>
                    <a:tab pos="1257300" algn="l"/>
                  </a:tabLst>
                </a:pPr>
                <a:r>
                  <a:rPr lang="ru-RU" sz="1600" b="1" dirty="0" smtClean="0">
                    <a:solidFill>
                      <a:srgbClr val="002060"/>
                    </a:solidFill>
                  </a:rPr>
                  <a:t>Организаций-  1</a:t>
                </a:r>
              </a:p>
              <a:p>
                <a:pPr>
                  <a:tabLst>
                    <a:tab pos="1257300" algn="l"/>
                  </a:tabLst>
                </a:pPr>
                <a:r>
                  <a:rPr lang="ru-RU" sz="1600" b="1" dirty="0" smtClean="0">
                    <a:solidFill>
                      <a:srgbClr val="002060"/>
                    </a:solidFill>
                  </a:rPr>
                  <a:t>Обучающихся-  4 910</a:t>
                </a:r>
                <a:endParaRPr lang="ru-RU" sz="16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5637612" y="2663722"/>
                <a:ext cx="2310828" cy="3287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50000"/>
                  </a:lnSpc>
                </a:pPr>
                <a:r>
                  <a:rPr lang="ru-RU" sz="1600" b="1" dirty="0" smtClean="0"/>
                  <a:t>Среднее профессиональное образование</a:t>
                </a:r>
                <a:endParaRPr lang="ru-RU" sz="1600" b="1" dirty="0"/>
              </a:p>
            </p:txBody>
          </p:sp>
        </p:grp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956376" y="3933056"/>
              <a:ext cx="551360" cy="9167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150520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00948" cy="43971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Мероприятия по повышению квалификации педагогов</a:t>
            </a:r>
            <a:endParaRPr lang="ru-RU" sz="2000" b="1" dirty="0">
              <a:solidFill>
                <a:srgbClr val="C00000"/>
              </a:solidFill>
            </a:endParaRP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428596" y="714356"/>
          <a:ext cx="3929090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42844" y="3071810"/>
            <a:ext cx="4286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Количество проведенных курсов по разным </a:t>
            </a:r>
          </a:p>
          <a:p>
            <a:pPr algn="ctr"/>
            <a:r>
              <a:rPr lang="ru-RU" sz="1400" b="1" dirty="0" smtClean="0"/>
              <a:t>формам и количество слушателей в 2021-22уч.году</a:t>
            </a:r>
            <a:endParaRPr lang="ru-RU" sz="1400" dirty="0"/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428596" y="3786190"/>
          <a:ext cx="4143404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214282" y="6143644"/>
            <a:ext cx="45005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Количество проведенных </a:t>
            </a:r>
            <a:r>
              <a:rPr lang="ru-RU" sz="1400" b="1" dirty="0" err="1" smtClean="0"/>
              <a:t>очно-дистанционных</a:t>
            </a:r>
            <a:r>
              <a:rPr lang="ru-RU" sz="1400" b="1" dirty="0" smtClean="0"/>
              <a:t> </a:t>
            </a:r>
          </a:p>
          <a:p>
            <a:pPr algn="ctr"/>
            <a:r>
              <a:rPr lang="ru-RU" sz="1400" b="1" dirty="0" smtClean="0"/>
              <a:t>КПК и количество слушателей по годам</a:t>
            </a:r>
            <a:endParaRPr lang="ru-RU" sz="1400" dirty="0"/>
          </a:p>
        </p:txBody>
      </p:sp>
      <p:pic>
        <p:nvPicPr>
          <p:cNvPr id="12" name="Рисунок 11" descr="Z:\Лого ТИРОиПК\логотип ТИРОиПК синий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2462" y="0"/>
            <a:ext cx="899592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Содержимое 3"/>
          <p:cNvGraphicFramePr>
            <a:graphicFrameLocks/>
          </p:cNvGraphicFramePr>
          <p:nvPr/>
        </p:nvGraphicFramePr>
        <p:xfrm>
          <a:off x="4714876" y="857232"/>
          <a:ext cx="4214842" cy="5857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58259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Олимпиады для педагогов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642918"/>
            <a:ext cx="871543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В 2021 году - 1 Всероссийская профессиональная олимпиада для учителей:</a:t>
            </a:r>
          </a:p>
          <a:p>
            <a:pPr marL="342900" indent="-342900">
              <a:buAutoNum type="arabicPeriod"/>
            </a:pPr>
            <a:r>
              <a:rPr lang="ru-RU" sz="1600" b="1" dirty="0" err="1" smtClean="0">
                <a:solidFill>
                  <a:schemeClr val="accent4">
                    <a:lumMod val="50000"/>
                  </a:schemeClr>
                </a:solidFill>
              </a:rPr>
              <a:t>Метапредметная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 олимпиада «Команда большой страны»</a:t>
            </a:r>
          </a:p>
          <a:p>
            <a:pPr marL="342900" indent="-342900">
              <a:buAutoNum type="arabicPeriod"/>
            </a:pP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Олимпиада для учителей естественных наук «ДНК науки»</a:t>
            </a:r>
          </a:p>
          <a:p>
            <a:pPr marL="342900" indent="-342900">
              <a:buAutoNum type="arabicPeriod"/>
            </a:pP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Олимпиада для учителей информатики «ПРО-</a:t>
            </a:r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</a:rPr>
              <a:t>IT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»</a:t>
            </a:r>
          </a:p>
          <a:p>
            <a:pPr marL="342900" indent="-342900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В 2021 году - 175 участников  дистанционного этапа.  </a:t>
            </a:r>
          </a:p>
          <a:p>
            <a:pPr marL="342900" indent="-342900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	В заключительном этапе профессиональной олимпиады для учителей естественных наук «ДНК науки» и </a:t>
            </a:r>
            <a:r>
              <a:rPr lang="ru-RU" sz="1600" b="1" dirty="0" err="1" smtClean="0">
                <a:solidFill>
                  <a:schemeClr val="accent4">
                    <a:lumMod val="50000"/>
                  </a:schemeClr>
                </a:solidFill>
              </a:rPr>
              <a:t>метапредметной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 олимпиады для учителей «Команда большой страны» наш регион представили Сергеева О.Н., учитель МБОУ СОШ №1 г.Туран </a:t>
            </a:r>
            <a:r>
              <a:rPr lang="ru-RU" sz="1600" b="1" dirty="0" err="1" smtClean="0">
                <a:solidFill>
                  <a:schemeClr val="accent4">
                    <a:lumMod val="50000"/>
                  </a:schemeClr>
                </a:solidFill>
              </a:rPr>
              <a:t>Пий-Хемского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 района и команда учителей из МБОУ Гимназии </a:t>
            </a:r>
            <a:r>
              <a:rPr lang="ru-RU" sz="1600" b="1" dirty="0" err="1" smtClean="0">
                <a:solidFill>
                  <a:schemeClr val="accent4">
                    <a:lumMod val="50000"/>
                  </a:schemeClr>
                </a:solidFill>
              </a:rPr>
              <a:t>г.Шагонар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b="1" dirty="0" err="1" smtClean="0">
                <a:solidFill>
                  <a:schemeClr val="accent4">
                    <a:lumMod val="50000"/>
                  </a:schemeClr>
                </a:solidFill>
              </a:rPr>
              <a:t>Улуг-Хемского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600" b="1" dirty="0" err="1" smtClean="0">
                <a:solidFill>
                  <a:schemeClr val="accent4">
                    <a:lumMod val="50000"/>
                  </a:schemeClr>
                </a:solidFill>
              </a:rPr>
              <a:t>кожууна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: </a:t>
            </a:r>
            <a:r>
              <a:rPr lang="ru-RU" sz="1600" b="1" dirty="0" err="1" smtClean="0">
                <a:solidFill>
                  <a:schemeClr val="accent4">
                    <a:lumMod val="50000"/>
                  </a:schemeClr>
                </a:solidFill>
              </a:rPr>
              <a:t>Байлакай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 А.В., </a:t>
            </a:r>
            <a:r>
              <a:rPr lang="ru-RU" sz="1600" b="1" dirty="0" err="1" smtClean="0">
                <a:solidFill>
                  <a:schemeClr val="accent4">
                    <a:lumMod val="50000"/>
                  </a:schemeClr>
                </a:solidFill>
              </a:rPr>
              <a:t>Сундуй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 Ч.Ю., </a:t>
            </a:r>
            <a:r>
              <a:rPr lang="ru-RU" sz="1600" b="1" dirty="0" err="1" smtClean="0">
                <a:solidFill>
                  <a:schemeClr val="accent4">
                    <a:lumMod val="50000"/>
                  </a:schemeClr>
                </a:solidFill>
              </a:rPr>
              <a:t>Ажы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 С.Н., </a:t>
            </a:r>
            <a:r>
              <a:rPr lang="ru-RU" sz="1600" b="1" dirty="0" err="1" smtClean="0">
                <a:solidFill>
                  <a:schemeClr val="accent4">
                    <a:lumMod val="50000"/>
                  </a:schemeClr>
                </a:solidFill>
              </a:rPr>
              <a:t>Монгуш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 Д.С.</a:t>
            </a:r>
            <a:endParaRPr lang="ru-RU" sz="1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720" y="3571877"/>
            <a:ext cx="85725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</a:rPr>
              <a:t>В 2022 году – 2 Всероссийская профессиональная олимпиада для учителей: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В очном региональном этапе Второй Всероссийской профессиональной олимпиады 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- для учителей информатики «ПРО-IT». Победителем стала Кочеткова Ирина Владимировна, преподаватель </a:t>
            </a:r>
            <a:r>
              <a:rPr lang="ru-RU" sz="1600" b="1" dirty="0" err="1" smtClean="0">
                <a:solidFill>
                  <a:schemeClr val="accent6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Кызылского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 президентского кадетского училища;</a:t>
            </a:r>
            <a:endParaRPr lang="ru-RU" sz="1600" b="1" dirty="0" smtClean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- для учителей естественных наук «ДНК-науки». Победители этапа: Сергеева Наталья Александровна, учитель физики Государственного лицея, </a:t>
            </a:r>
            <a:r>
              <a:rPr lang="ru-RU" sz="1600" b="1" dirty="0" err="1" smtClean="0">
                <a:solidFill>
                  <a:schemeClr val="accent6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Самдан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accent6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Аелита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 Сергеевна, учитель биологии школы №1 г.Кызыла, </a:t>
            </a:r>
            <a:r>
              <a:rPr lang="ru-RU" sz="1600" b="1" dirty="0" err="1" smtClean="0">
                <a:solidFill>
                  <a:schemeClr val="accent6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Ковито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 Татьяна Николаевна, учитель химии школы №15 г.Кызыла.</a:t>
            </a:r>
            <a:endParaRPr lang="ru-RU" sz="1600" b="1" dirty="0" smtClean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Мониторинг готовности к введению ФГОС (30.06.2022г)</a:t>
            </a:r>
          </a:p>
        </p:txBody>
      </p:sp>
      <p:pic>
        <p:nvPicPr>
          <p:cNvPr id="23555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19000" contrast="33000"/>
          </a:blip>
          <a:srcRect/>
          <a:stretch>
            <a:fillRect/>
          </a:stretch>
        </p:blipFill>
        <p:spPr>
          <a:xfrm>
            <a:off x="179513" y="548680"/>
            <a:ext cx="8856984" cy="6120680"/>
          </a:xfr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Заголовок 56"/>
          <p:cNvSpPr>
            <a:spLocks noGrp="1"/>
          </p:cNvSpPr>
          <p:nvPr>
            <p:ph type="title"/>
          </p:nvPr>
        </p:nvSpPr>
        <p:spPr>
          <a:xfrm>
            <a:off x="652951" y="116632"/>
            <a:ext cx="8240315" cy="404664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2000" b="1" dirty="0" smtClean="0">
                <a:solidFill>
                  <a:srgbClr val="C00000"/>
                </a:solidFill>
                <a:cs typeface="Times New Roman" pitchFamily="18" charset="0"/>
              </a:rPr>
              <a:t>Потребность в кадрах в ОО Республики Тыва</a:t>
            </a:r>
            <a:endParaRPr lang="ru-RU" sz="2000" dirty="0" smtClean="0">
              <a:solidFill>
                <a:srgbClr val="C00000"/>
              </a:solidFill>
            </a:endParaRPr>
          </a:p>
        </p:txBody>
      </p:sp>
      <p:sp>
        <p:nvSpPr>
          <p:cNvPr id="14342" name="TextBox 22"/>
          <p:cNvSpPr txBox="1">
            <a:spLocks noChangeArrowheads="1"/>
          </p:cNvSpPr>
          <p:nvPr/>
        </p:nvSpPr>
        <p:spPr bwMode="auto">
          <a:xfrm>
            <a:off x="4702636" y="5013177"/>
            <a:ext cx="424178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Снижение потребности на 35% за счет реализации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 -   «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Земский учитель» – 18 ед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.,	-  «</a:t>
            </a:r>
            <a:r>
              <a:rPr lang="ru-RU" sz="1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Я-учитель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– до 100 ед.</a:t>
            </a:r>
          </a:p>
        </p:txBody>
      </p:sp>
      <p:sp>
        <p:nvSpPr>
          <p:cNvPr id="14343" name="TextBox 23"/>
          <p:cNvSpPr txBox="1">
            <a:spLocks noChangeArrowheads="1"/>
          </p:cNvSpPr>
          <p:nvPr/>
        </p:nvSpPr>
        <p:spPr bwMode="auto">
          <a:xfrm>
            <a:off x="4637318" y="5949280"/>
            <a:ext cx="450668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Всего выпускников 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ВУЗов в 2022 году по </a:t>
            </a: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педагогическим 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специальностям – </a:t>
            </a: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550 чел. 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(в </a:t>
            </a: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2021 г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- 500 </a:t>
            </a: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чел.)</a:t>
            </a:r>
          </a:p>
        </p:txBody>
      </p:sp>
      <p:sp>
        <p:nvSpPr>
          <p:cNvPr id="8" name="TextBox 38"/>
          <p:cNvSpPr txBox="1">
            <a:spLocks noChangeArrowheads="1"/>
          </p:cNvSpPr>
          <p:nvPr/>
        </p:nvSpPr>
        <p:spPr bwMode="auto">
          <a:xfrm>
            <a:off x="3563888" y="764704"/>
            <a:ext cx="545775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Всего вакансий в </a:t>
            </a:r>
            <a:r>
              <a:rPr lang="ru-RU" sz="12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школах в 2021 году – 374 ед., в 2022 году - 336 </a:t>
            </a:r>
            <a:r>
              <a:rPr lang="ru-RU" sz="12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ед.</a:t>
            </a:r>
          </a:p>
        </p:txBody>
      </p:sp>
      <p:graphicFrame>
        <p:nvGraphicFramePr>
          <p:cNvPr id="13" name="Содержимое 3"/>
          <p:cNvGraphicFramePr>
            <a:graphicFrameLocks noGrp="1"/>
          </p:cNvGraphicFramePr>
          <p:nvPr>
            <p:ph idx="1"/>
          </p:nvPr>
        </p:nvGraphicFramePr>
        <p:xfrm>
          <a:off x="130411" y="260648"/>
          <a:ext cx="4506907" cy="6408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Содержимое 3"/>
          <p:cNvGraphicFramePr>
            <a:graphicFrameLocks/>
          </p:cNvGraphicFramePr>
          <p:nvPr/>
        </p:nvGraphicFramePr>
        <p:xfrm>
          <a:off x="2547157" y="1124744"/>
          <a:ext cx="6466432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23"/>
          <p:cNvSpPr txBox="1">
            <a:spLocks noChangeArrowheads="1"/>
          </p:cNvSpPr>
          <p:nvPr/>
        </p:nvSpPr>
        <p:spPr bwMode="auto">
          <a:xfrm>
            <a:off x="2843808" y="4221088"/>
            <a:ext cx="6039146" cy="677108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!!!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Прослеживается тенденция к увеличению потребности в учителях русского языка и снижение потребности в учителях математики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170579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ФГБОУ ВО «Тувинский государственный университет»</a:t>
            </a:r>
          </a:p>
          <a:p>
            <a:pPr algn="just"/>
            <a:endParaRPr lang="ru-RU" sz="24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ГАОУ ДПО «Тувинский институт развития образования и повышения квалификации»</a:t>
            </a:r>
          </a:p>
          <a:p>
            <a:pPr algn="just"/>
            <a:endParaRPr lang="ru-RU" sz="24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ГБНУ Министерства образования Республики Тыва «Институт развития национальной школы»</a:t>
            </a:r>
          </a:p>
          <a:p>
            <a:pPr algn="just"/>
            <a:endParaRPr lang="ru-RU" sz="24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ГБОУ ДО РТ «Республиканский центр развития дополнительного образования»</a:t>
            </a:r>
          </a:p>
          <a:p>
            <a:pPr algn="just"/>
            <a:endParaRPr lang="ru-RU" sz="24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ГБУ «Республиканский центр </a:t>
            </a:r>
            <a:r>
              <a:rPr lang="ru-RU" sz="24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психолого-медико-социального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сопровождения «</a:t>
            </a:r>
            <a:r>
              <a:rPr lang="ru-RU" sz="24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Сайзырал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just"/>
            <a:endParaRPr lang="ru-RU" sz="24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ГБУ ДПО РТ «Республиканский центр профессионального образования»</a:t>
            </a:r>
          </a:p>
          <a:p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Региональная система ДПО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Сетевое взаимодействие</a:t>
            </a:r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214282" y="857232"/>
          <a:ext cx="8715436" cy="5715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155252" y="188641"/>
            <a:ext cx="64235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Внедрение ФГИС «Моя школа»</a:t>
            </a:r>
          </a:p>
        </p:txBody>
      </p:sp>
      <p:grpSp>
        <p:nvGrpSpPr>
          <p:cNvPr id="2" name="Группа 34"/>
          <p:cNvGrpSpPr/>
          <p:nvPr/>
        </p:nvGrpSpPr>
        <p:grpSpPr>
          <a:xfrm>
            <a:off x="332882" y="2132856"/>
            <a:ext cx="8484755" cy="2705724"/>
            <a:chOff x="856180" y="2301174"/>
            <a:chExt cx="9587230" cy="2105741"/>
          </a:xfrm>
        </p:grpSpPr>
        <p:pic>
          <p:nvPicPr>
            <p:cNvPr id="8" name="Picture 25">
              <a:extLst>
                <a:ext uri="{FF2B5EF4-FFF2-40B4-BE49-F238E27FC236}">
                  <a16:creationId xmlns:a16="http://schemas.microsoft.com/office/drawing/2014/main" xmlns="" id="{5C53E813-722E-4326-87D9-53FC6BE44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92676" y="2371580"/>
              <a:ext cx="253256" cy="316173"/>
            </a:xfrm>
            <a:prstGeom prst="rect">
              <a:avLst/>
            </a:prstGeom>
          </p:spPr>
        </p:pic>
        <p:pic>
          <p:nvPicPr>
            <p:cNvPr id="9" name="Picture 25">
              <a:extLst>
                <a:ext uri="{FF2B5EF4-FFF2-40B4-BE49-F238E27FC236}">
                  <a16:creationId xmlns:a16="http://schemas.microsoft.com/office/drawing/2014/main" xmlns="" id="{0019684C-ACA0-4C73-8A46-7754A0F23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94355" y="2898802"/>
              <a:ext cx="253256" cy="316173"/>
            </a:xfrm>
            <a:prstGeom prst="rect">
              <a:avLst/>
            </a:prstGeom>
          </p:spPr>
        </p:pic>
        <p:pic>
          <p:nvPicPr>
            <p:cNvPr id="11" name="Picture 25">
              <a:extLst>
                <a:ext uri="{FF2B5EF4-FFF2-40B4-BE49-F238E27FC236}">
                  <a16:creationId xmlns:a16="http://schemas.microsoft.com/office/drawing/2014/main" xmlns="" id="{2C9C4D1B-C886-4FCE-88E6-4192BF616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94354" y="3479236"/>
              <a:ext cx="253256" cy="316173"/>
            </a:xfrm>
            <a:prstGeom prst="rect">
              <a:avLst/>
            </a:prstGeom>
          </p:spPr>
        </p:pic>
        <p:pic>
          <p:nvPicPr>
            <p:cNvPr id="12" name="Picture 25">
              <a:extLst>
                <a:ext uri="{FF2B5EF4-FFF2-40B4-BE49-F238E27FC236}">
                  <a16:creationId xmlns:a16="http://schemas.microsoft.com/office/drawing/2014/main" xmlns="" id="{B8E84588-C1F8-41D9-9C30-ED3FB7369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87639" y="4122200"/>
              <a:ext cx="253256" cy="316173"/>
            </a:xfrm>
            <a:prstGeom prst="rect">
              <a:avLst/>
            </a:prstGeom>
          </p:spPr>
        </p:pic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xmlns="" id="{ACF8DD93-A223-4762-AE89-60A149C4F7D9}"/>
                </a:ext>
              </a:extLst>
            </p:cNvPr>
            <p:cNvCxnSpPr>
              <a:cxnSpLocks/>
            </p:cNvCxnSpPr>
            <p:nvPr/>
          </p:nvCxnSpPr>
          <p:spPr>
            <a:xfrm>
              <a:off x="970578" y="2646016"/>
              <a:ext cx="21845" cy="1634270"/>
            </a:xfrm>
            <a:prstGeom prst="line">
              <a:avLst/>
            </a:prstGeom>
            <a:ln w="28575" cap="rnd">
              <a:solidFill>
                <a:srgbClr val="31356E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8E7CD33B-F757-412B-9F14-5820B8ED89F0}"/>
                </a:ext>
              </a:extLst>
            </p:cNvPr>
            <p:cNvSpPr txBox="1"/>
            <p:nvPr/>
          </p:nvSpPr>
          <p:spPr>
            <a:xfrm>
              <a:off x="1239375" y="2301174"/>
              <a:ext cx="7134606" cy="5708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ru-RU" sz="1900" dirty="0">
                  <a:solidFill>
                    <a:srgbClr val="31356E"/>
                  </a:solidFill>
                </a:rPr>
                <a:t>проверенному образовательному и воспитательному контенту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0FEAE4B5-1384-43E5-804D-1C39C702518A}"/>
                </a:ext>
              </a:extLst>
            </p:cNvPr>
            <p:cNvSpPr txBox="1"/>
            <p:nvPr/>
          </p:nvSpPr>
          <p:spPr>
            <a:xfrm>
              <a:off x="1239375" y="2803341"/>
              <a:ext cx="7038352" cy="5708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ru-RU" sz="1900" dirty="0">
                  <a:solidFill>
                    <a:srgbClr val="31356E"/>
                  </a:solidFill>
                </a:rPr>
                <a:t>расписанию, домашним заданиям, оценкам, журналу и т.п.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79017F88-7047-4035-8803-C2A7EBF4C789}"/>
                </a:ext>
              </a:extLst>
            </p:cNvPr>
            <p:cNvSpPr txBox="1"/>
            <p:nvPr/>
          </p:nvSpPr>
          <p:spPr>
            <a:xfrm>
              <a:off x="1244241" y="3270556"/>
              <a:ext cx="9199169" cy="8203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ru-RU" sz="1900" dirty="0">
                  <a:solidFill>
                    <a:srgbClr val="31356E"/>
                  </a:solidFill>
                </a:rPr>
                <a:t>документам с возможностью редактирования и совместной работы в режиме онлайн в отечественном офисном программном обеспечении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AD44E230-0C2F-4454-95C4-9822CDC77892}"/>
                </a:ext>
              </a:extLst>
            </p:cNvPr>
            <p:cNvSpPr txBox="1"/>
            <p:nvPr/>
          </p:nvSpPr>
          <p:spPr>
            <a:xfrm>
              <a:off x="1239374" y="4073820"/>
              <a:ext cx="6581152" cy="3213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ru-RU" sz="1900" dirty="0">
                  <a:solidFill>
                    <a:srgbClr val="31356E"/>
                  </a:solidFill>
                </a:rPr>
                <a:t>видеоконференцсвязи на базе «</a:t>
              </a:r>
              <a:r>
                <a:rPr lang="ru-RU" sz="1900" dirty="0" err="1">
                  <a:solidFill>
                    <a:srgbClr val="31356E"/>
                  </a:solidFill>
                </a:rPr>
                <a:t>Сферума</a:t>
              </a:r>
              <a:r>
                <a:rPr lang="ru-RU" sz="1900" dirty="0">
                  <a:solidFill>
                    <a:srgbClr val="31356E"/>
                  </a:solidFill>
                </a:rPr>
                <a:t>»</a:t>
              </a: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326363" y="1340769"/>
            <a:ext cx="708896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tx2">
                    <a:lumMod val="75000"/>
                  </a:schemeClr>
                </a:solidFill>
              </a:rPr>
              <a:t>Единая витрина данных для учителя, ученика и родителя в части доступа к: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263813" y="982464"/>
            <a:ext cx="35044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Montserrat SemiBold" panose="00000700000000000000" pitchFamily="2" charset="-52"/>
              </a:rPr>
              <a:t>С 1 сентября 2022 года</a:t>
            </a:r>
          </a:p>
        </p:txBody>
      </p:sp>
      <p:sp>
        <p:nvSpPr>
          <p:cNvPr id="33" name="Двойная стрелка вверх/вниз 32"/>
          <p:cNvSpPr/>
          <p:nvPr/>
        </p:nvSpPr>
        <p:spPr>
          <a:xfrm rot="5400000">
            <a:off x="4341418" y="1534042"/>
            <a:ext cx="88488" cy="7334790"/>
          </a:xfrm>
          <a:prstGeom prst="upDownArrow">
            <a:avLst/>
          </a:prstGeom>
          <a:solidFill>
            <a:srgbClr val="E31D2C"/>
          </a:solidFill>
          <a:ln>
            <a:solidFill>
              <a:srgbClr val="E31D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714348" y="5500702"/>
            <a:ext cx="76569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31356E"/>
                </a:solidFill>
              </a:rPr>
              <a:t>Внедрение </a:t>
            </a:r>
            <a:r>
              <a:rPr lang="ru-RU" b="1" dirty="0">
                <a:solidFill>
                  <a:srgbClr val="31356E"/>
                </a:solidFill>
              </a:rPr>
              <a:t>ФГИС «Моя школа» </a:t>
            </a:r>
            <a:r>
              <a:rPr lang="ru-RU" b="1" dirty="0" smtClean="0">
                <a:solidFill>
                  <a:srgbClr val="31356E"/>
                </a:solidFill>
              </a:rPr>
              <a:t>в общеобразовательных организациях  Республики Тыва начинается с 1 сентября</a:t>
            </a:r>
            <a:endParaRPr lang="ru-RU" b="1" dirty="0">
              <a:solidFill>
                <a:srgbClr val="3135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062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674635"/>
          </a:xfrm>
        </p:spPr>
        <p:txBody>
          <a:bodyPr>
            <a:normAutofit fontScale="92500" lnSpcReduction="20000"/>
          </a:bodyPr>
          <a:lstStyle/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 1.09.2022 г. вводится новый профессиональный стандарт «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Педагог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(педагогическая деятельность в сфере начального общего, основного общего, среднего общего образования) (учитель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)»</a:t>
            </a:r>
            <a:endParaRPr lang="ru-RU" sz="2400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Снижение документарной нагрузки (2-5 документов)</a:t>
            </a:r>
          </a:p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28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апреля – День методиста</a:t>
            </a:r>
          </a:p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2023 - Год педагога и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наставника</a:t>
            </a:r>
          </a:p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 2023 Новый порядок аттестации педагогов</a:t>
            </a:r>
          </a:p>
          <a:p>
            <a:pPr>
              <a:buNone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900" i="1" dirty="0" smtClean="0">
                <a:solidFill>
                  <a:schemeClr val="accent4">
                    <a:lumMod val="75000"/>
                  </a:schemeClr>
                </a:solidFill>
              </a:rPr>
              <a:t>Обновленные </a:t>
            </a:r>
            <a:r>
              <a:rPr lang="ru-RU" sz="1900" i="1" dirty="0" smtClean="0">
                <a:solidFill>
                  <a:schemeClr val="accent4">
                    <a:lumMod val="75000"/>
                  </a:schemeClr>
                </a:solidFill>
              </a:rPr>
              <a:t>категории учителей: </a:t>
            </a:r>
            <a:endParaRPr lang="ru-RU" sz="1900" i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sz="1900" dirty="0" smtClean="0">
                <a:solidFill>
                  <a:schemeClr val="accent4">
                    <a:lumMod val="75000"/>
                  </a:schemeClr>
                </a:solidFill>
              </a:rPr>
              <a:t>Молодой </a:t>
            </a:r>
            <a:r>
              <a:rPr lang="ru-RU" sz="1900" dirty="0" smtClean="0">
                <a:solidFill>
                  <a:schemeClr val="accent4">
                    <a:lumMod val="75000"/>
                  </a:schemeClr>
                </a:solidFill>
              </a:rPr>
              <a:t>специалист </a:t>
            </a:r>
            <a:r>
              <a:rPr lang="ru-RU" sz="1900" dirty="0" smtClean="0">
                <a:solidFill>
                  <a:schemeClr val="accent4">
                    <a:lumMod val="75000"/>
                  </a:schemeClr>
                </a:solidFill>
              </a:rPr>
              <a:t>— выпускник педагогического вуза без категории. </a:t>
            </a:r>
          </a:p>
          <a:p>
            <a:pPr>
              <a:buNone/>
            </a:pPr>
            <a:r>
              <a:rPr lang="ru-RU" sz="1900" dirty="0" smtClean="0">
                <a:solidFill>
                  <a:schemeClr val="accent4">
                    <a:lumMod val="75000"/>
                  </a:schemeClr>
                </a:solidFill>
              </a:rPr>
              <a:t>Учитель</a:t>
            </a:r>
            <a:r>
              <a:rPr lang="ru-RU" sz="1900" dirty="0" smtClean="0">
                <a:solidFill>
                  <a:schemeClr val="accent4">
                    <a:lumMod val="75000"/>
                  </a:schemeClr>
                </a:solidFill>
              </a:rPr>
              <a:t>, соответствующий </a:t>
            </a:r>
            <a:r>
              <a:rPr lang="ru-RU" sz="1900" dirty="0" smtClean="0">
                <a:solidFill>
                  <a:schemeClr val="accent4">
                    <a:lumMod val="75000"/>
                  </a:schemeClr>
                </a:solidFill>
              </a:rPr>
              <a:t>должности— </a:t>
            </a:r>
            <a:r>
              <a:rPr lang="ru-RU" sz="1900" dirty="0" smtClean="0">
                <a:solidFill>
                  <a:schemeClr val="accent4">
                    <a:lumMod val="75000"/>
                  </a:schemeClr>
                </a:solidFill>
              </a:rPr>
              <a:t>молодой специалист, который проработал в образовательном учреждении 3 года и удачно прошел аттестацию. </a:t>
            </a:r>
            <a:endParaRPr lang="ru-RU" sz="19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sz="1900" dirty="0" smtClean="0">
                <a:solidFill>
                  <a:schemeClr val="accent4">
                    <a:lumMod val="75000"/>
                  </a:schemeClr>
                </a:solidFill>
              </a:rPr>
              <a:t>Учитель-методист </a:t>
            </a:r>
            <a:r>
              <a:rPr lang="ru-RU" sz="1900" dirty="0" smtClean="0">
                <a:solidFill>
                  <a:schemeClr val="accent4">
                    <a:lumMod val="75000"/>
                  </a:schemeClr>
                </a:solidFill>
              </a:rPr>
              <a:t>в его обязанности входит разработка новых педагогических технологий, учебных пособий и методичек. Также методист выступает экспертом на семинарах и мастер-классах. </a:t>
            </a:r>
            <a:endParaRPr lang="ru-RU" sz="19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sz="1900" dirty="0" smtClean="0">
                <a:solidFill>
                  <a:schemeClr val="accent4">
                    <a:lumMod val="75000"/>
                  </a:schemeClr>
                </a:solidFill>
              </a:rPr>
              <a:t>Учитель-наставник </a:t>
            </a:r>
            <a:r>
              <a:rPr lang="ru-RU" sz="1900" dirty="0" smtClean="0">
                <a:solidFill>
                  <a:schemeClr val="accent4">
                    <a:lumMod val="75000"/>
                  </a:schemeClr>
                </a:solidFill>
              </a:rPr>
              <a:t>— высший уровень квалификации. Наставник консультирует молодых педагогов и студентов, отвечает за работу с педагогическим составов школы.... </a:t>
            </a:r>
            <a:endParaRPr lang="ru-RU" sz="1900" dirty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Z:\Лого ТИРОиПК\логотип ТИРОиПК синий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0392" y="116632"/>
            <a:ext cx="899592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https://metod.tgl.net.ru/wp-content/uploads/2020/09/%D0%BD%D0%B0%D1%87%D0%B0%D0%BB%D0%BE-%D1%83%D1%87%D0%B5%D0%B1%D0%BD%D0%BE%D0%B3%D0%BE-%D0%B3%D0%BE%D0%B4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34605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Численность педагогических работников ОО республики </a:t>
            </a:r>
            <a:endParaRPr lang="ru-RU" sz="2000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39552" y="692696"/>
          <a:ext cx="8208912" cy="3322884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368152"/>
                <a:gridCol w="1368152"/>
                <a:gridCol w="1368152"/>
                <a:gridCol w="1368152"/>
                <a:gridCol w="1368152"/>
                <a:gridCol w="1368152"/>
              </a:tblGrid>
              <a:tr h="38296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Тип ОО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Квалификационная категория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Итого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9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ВК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/>
                        <a:t>I</a:t>
                      </a:r>
                      <a:r>
                        <a:rPr lang="ru-RU" sz="1600" b="1" dirty="0" smtClean="0"/>
                        <a:t> </a:t>
                      </a:r>
                      <a:r>
                        <a:rPr lang="en-US" sz="1600" b="1" dirty="0" smtClean="0"/>
                        <a:t> </a:t>
                      </a:r>
                      <a:r>
                        <a:rPr lang="ru-RU" sz="1600" b="1" dirty="0"/>
                        <a:t>КК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СЗД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б/к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кол-во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1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СОШ по РТ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1565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/>
                        <a:t>2536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/>
                        <a:t>594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/>
                        <a:t>2225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6920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12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/>
                        <a:t>ресучреждения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176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202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62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/>
                        <a:t>232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672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1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/>
                        <a:t>ДОУ по РТ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235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/>
                        <a:t>954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414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1152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2755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1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/>
                        <a:t>ДОД по РТ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/>
                        <a:t>55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/>
                        <a:t>95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/>
                        <a:t>24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163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337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1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СПО по РТ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/>
                        <a:t>175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/>
                        <a:t>178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/>
                        <a:t>129</a:t>
                      </a:r>
                      <a:endParaRPr lang="ru-RU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336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818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9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Итого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2206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3964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1223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4107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11502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539552" y="4005064"/>
          <a:ext cx="8208912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071678"/>
            <a:ext cx="8363272" cy="478632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Основные задачи: </a:t>
            </a:r>
          </a:p>
          <a:p>
            <a:pPr lvl="0"/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анализ профессионально-личностных дефицитов и точек роста, выявленных в ходе оценки профессиональных компетентностей педагогов; </a:t>
            </a:r>
          </a:p>
          <a:p>
            <a:pPr lvl="0"/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формирование представлений у педагогов о своем профессионально-личностном развитии; </a:t>
            </a:r>
          </a:p>
          <a:p>
            <a:pPr lvl="0"/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обучение педагогов осознанному и осмысленному проектированию своего ближайшего профессионально-личностного будущего с помощью ИОМ и их реализации; </a:t>
            </a:r>
          </a:p>
          <a:p>
            <a:pPr lvl="0"/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содействие переходу педагогов в зону ближайшего профессионально-личностного развития, усилению </a:t>
            </a:r>
            <a:r>
              <a:rPr lang="ru-RU" sz="2000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компетентностного</a:t>
            </a:r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профиля; </a:t>
            </a:r>
          </a:p>
          <a:p>
            <a:pPr lvl="0"/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расширение возможностей и повышение значимости неформального и </a:t>
            </a:r>
            <a:r>
              <a:rPr lang="ru-RU" sz="2000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информального</a:t>
            </a:r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образования. </a:t>
            </a:r>
            <a:endParaRPr lang="ru-RU" sz="2000" dirty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88640"/>
            <a:ext cx="6336704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Национальная система профессионального роста </a:t>
            </a:r>
            <a:b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педагогических работников</a:t>
            </a:r>
            <a:endParaRPr lang="ru-RU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Z:\Лого ТИРОиПК\логотип ТИРОиПК синий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0392" y="116632"/>
            <a:ext cx="899592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 descr="http://www.uraledu.ru/files/images/_1_0_0.thumbnai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1428750" cy="133350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81256" y="1571612"/>
            <a:ext cx="84627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Century Gothic" pitchFamily="34" charset="0"/>
                <a:cs typeface="Calibri Light" pitchFamily="34" charset="0"/>
              </a:rPr>
              <a:t>«Сильную школу делают сильные учителя»</a:t>
            </a:r>
            <a:endParaRPr lang="ru-RU" sz="2800" i="1" dirty="0">
              <a:solidFill>
                <a:srgbClr val="002060"/>
              </a:solidFill>
              <a:latin typeface="Century Gothic" pitchFamily="34" charset="0"/>
              <a:cs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7633" y="188640"/>
            <a:ext cx="8319622" cy="1152128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1F4E79"/>
                </a:solidFill>
                <a:latin typeface="+mn-lt"/>
              </a:rPr>
              <a:t>«Школа </a:t>
            </a:r>
            <a:r>
              <a:rPr lang="ru-RU" sz="2800" dirty="0" err="1">
                <a:solidFill>
                  <a:srgbClr val="1F4E79"/>
                </a:solidFill>
                <a:latin typeface="+mn-lt"/>
              </a:rPr>
              <a:t>Минпросвещения</a:t>
            </a:r>
            <a:r>
              <a:rPr lang="ru-RU" sz="2800" dirty="0">
                <a:solidFill>
                  <a:srgbClr val="1F4E79"/>
                </a:solidFill>
                <a:latin typeface="+mn-lt"/>
              </a:rPr>
              <a:t> России» </a:t>
            </a:r>
            <a:br>
              <a:rPr lang="ru-RU" sz="2800" dirty="0">
                <a:solidFill>
                  <a:srgbClr val="1F4E79"/>
                </a:solidFill>
                <a:latin typeface="+mn-lt"/>
              </a:rPr>
            </a:br>
            <a:r>
              <a:rPr lang="ru-RU" sz="2800" dirty="0">
                <a:solidFill>
                  <a:srgbClr val="1F4E79"/>
                </a:solidFill>
                <a:latin typeface="+mn-lt"/>
              </a:rPr>
              <a:t>в системе образования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r>
              <a:rPr lang="ru-RU" sz="2800" dirty="0">
                <a:solidFill>
                  <a:srgbClr val="C00000"/>
                </a:solidFill>
                <a:latin typeface="+mn-lt"/>
              </a:rPr>
              <a:t>с 1 сентября 2022 г.</a:t>
            </a:r>
          </a:p>
        </p:txBody>
      </p:sp>
      <p:grpSp>
        <p:nvGrpSpPr>
          <p:cNvPr id="3" name="Группа 4"/>
          <p:cNvGrpSpPr/>
          <p:nvPr/>
        </p:nvGrpSpPr>
        <p:grpSpPr>
          <a:xfrm>
            <a:off x="1115616" y="2852936"/>
            <a:ext cx="8028385" cy="3096344"/>
            <a:chOff x="1723297" y="1877114"/>
            <a:chExt cx="8853501" cy="1294899"/>
          </a:xfrm>
          <a:solidFill>
            <a:srgbClr val="2F5597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Полилиния 5"/>
            <p:cNvSpPr/>
            <p:nvPr/>
          </p:nvSpPr>
          <p:spPr>
            <a:xfrm>
              <a:off x="1723297" y="1907228"/>
              <a:ext cx="3335161" cy="1264785"/>
            </a:xfrm>
            <a:custGeom>
              <a:avLst/>
              <a:gdLst>
                <a:gd name="connsiteX0" fmla="*/ 0 w 3161964"/>
                <a:gd name="connsiteY0" fmla="*/ 0 h 1264785"/>
                <a:gd name="connsiteX1" fmla="*/ 2529572 w 3161964"/>
                <a:gd name="connsiteY1" fmla="*/ 0 h 1264785"/>
                <a:gd name="connsiteX2" fmla="*/ 3161964 w 3161964"/>
                <a:gd name="connsiteY2" fmla="*/ 632393 h 1264785"/>
                <a:gd name="connsiteX3" fmla="*/ 2529572 w 3161964"/>
                <a:gd name="connsiteY3" fmla="*/ 1264785 h 1264785"/>
                <a:gd name="connsiteX4" fmla="*/ 0 w 3161964"/>
                <a:gd name="connsiteY4" fmla="*/ 1264785 h 1264785"/>
                <a:gd name="connsiteX5" fmla="*/ 632393 w 3161964"/>
                <a:gd name="connsiteY5" fmla="*/ 632393 h 1264785"/>
                <a:gd name="connsiteX6" fmla="*/ 0 w 3161964"/>
                <a:gd name="connsiteY6" fmla="*/ 0 h 1264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61964" h="1264785">
                  <a:moveTo>
                    <a:pt x="0" y="0"/>
                  </a:moveTo>
                  <a:lnTo>
                    <a:pt x="2529572" y="0"/>
                  </a:lnTo>
                  <a:lnTo>
                    <a:pt x="3161964" y="632393"/>
                  </a:lnTo>
                  <a:lnTo>
                    <a:pt x="2529572" y="1264785"/>
                  </a:lnTo>
                  <a:lnTo>
                    <a:pt x="0" y="1264785"/>
                  </a:lnTo>
                  <a:lnTo>
                    <a:pt x="632393" y="632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00402" tIns="22670" rIns="655062" bIns="22670" numCol="1" spcCol="1270" anchor="ctr" anchorCtr="0">
              <a:noAutofit/>
            </a:bodyPr>
            <a:lstStyle/>
            <a:p>
              <a:pPr lvl="0" algn="ctr" defTabSz="755650">
                <a:spcBef>
                  <a:spcPct val="0"/>
                </a:spcBef>
              </a:pPr>
              <a:r>
                <a:rPr lang="ru-RU" sz="1400" b="1" kern="1200" dirty="0" smtClean="0"/>
                <a:t>Рычаг формирования единого образовательного пространства </a:t>
              </a:r>
            </a:p>
            <a:p>
              <a:pPr lvl="0" algn="ctr" defTabSz="755650">
                <a:spcBef>
                  <a:spcPct val="0"/>
                </a:spcBef>
              </a:pPr>
              <a:r>
                <a:rPr lang="ru-RU" sz="1400" b="1" kern="1200" dirty="0" smtClean="0"/>
                <a:t>в РФ</a:t>
              </a:r>
              <a:endParaRPr lang="ru-RU" sz="1400" b="1" kern="1200" dirty="0"/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4582007" y="1877114"/>
              <a:ext cx="3263921" cy="1264785"/>
            </a:xfrm>
            <a:custGeom>
              <a:avLst/>
              <a:gdLst>
                <a:gd name="connsiteX0" fmla="*/ 0 w 3161964"/>
                <a:gd name="connsiteY0" fmla="*/ 0 h 1264785"/>
                <a:gd name="connsiteX1" fmla="*/ 2529572 w 3161964"/>
                <a:gd name="connsiteY1" fmla="*/ 0 h 1264785"/>
                <a:gd name="connsiteX2" fmla="*/ 3161964 w 3161964"/>
                <a:gd name="connsiteY2" fmla="*/ 632393 h 1264785"/>
                <a:gd name="connsiteX3" fmla="*/ 2529572 w 3161964"/>
                <a:gd name="connsiteY3" fmla="*/ 1264785 h 1264785"/>
                <a:gd name="connsiteX4" fmla="*/ 0 w 3161964"/>
                <a:gd name="connsiteY4" fmla="*/ 1264785 h 1264785"/>
                <a:gd name="connsiteX5" fmla="*/ 632393 w 3161964"/>
                <a:gd name="connsiteY5" fmla="*/ 632393 h 1264785"/>
                <a:gd name="connsiteX6" fmla="*/ 0 w 3161964"/>
                <a:gd name="connsiteY6" fmla="*/ 0 h 1264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61964" h="1264785">
                  <a:moveTo>
                    <a:pt x="0" y="0"/>
                  </a:moveTo>
                  <a:lnTo>
                    <a:pt x="2529572" y="0"/>
                  </a:lnTo>
                  <a:lnTo>
                    <a:pt x="3161964" y="632393"/>
                  </a:lnTo>
                  <a:lnTo>
                    <a:pt x="2529572" y="1264785"/>
                  </a:lnTo>
                  <a:lnTo>
                    <a:pt x="0" y="1264785"/>
                  </a:lnTo>
                  <a:lnTo>
                    <a:pt x="632393" y="632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00402" tIns="22670" rIns="655062" bIns="226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/>
                <a:t>Механизм преодоления негативных тенденций</a:t>
              </a:r>
              <a:endParaRPr lang="ru-RU" sz="1400" b="1" kern="1200" dirty="0"/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7361308" y="1907228"/>
              <a:ext cx="3215490" cy="1264785"/>
            </a:xfrm>
            <a:custGeom>
              <a:avLst/>
              <a:gdLst>
                <a:gd name="connsiteX0" fmla="*/ 0 w 3161964"/>
                <a:gd name="connsiteY0" fmla="*/ 0 h 1264785"/>
                <a:gd name="connsiteX1" fmla="*/ 2529572 w 3161964"/>
                <a:gd name="connsiteY1" fmla="*/ 0 h 1264785"/>
                <a:gd name="connsiteX2" fmla="*/ 3161964 w 3161964"/>
                <a:gd name="connsiteY2" fmla="*/ 632393 h 1264785"/>
                <a:gd name="connsiteX3" fmla="*/ 2529572 w 3161964"/>
                <a:gd name="connsiteY3" fmla="*/ 1264785 h 1264785"/>
                <a:gd name="connsiteX4" fmla="*/ 0 w 3161964"/>
                <a:gd name="connsiteY4" fmla="*/ 1264785 h 1264785"/>
                <a:gd name="connsiteX5" fmla="*/ 632393 w 3161964"/>
                <a:gd name="connsiteY5" fmla="*/ 632393 h 1264785"/>
                <a:gd name="connsiteX6" fmla="*/ 0 w 3161964"/>
                <a:gd name="connsiteY6" fmla="*/ 0 h 1264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61964" h="1264785">
                  <a:moveTo>
                    <a:pt x="0" y="0"/>
                  </a:moveTo>
                  <a:lnTo>
                    <a:pt x="2529572" y="0"/>
                  </a:lnTo>
                  <a:lnTo>
                    <a:pt x="3161964" y="632393"/>
                  </a:lnTo>
                  <a:lnTo>
                    <a:pt x="2529572" y="1264785"/>
                  </a:lnTo>
                  <a:lnTo>
                    <a:pt x="0" y="1264785"/>
                  </a:lnTo>
                  <a:lnTo>
                    <a:pt x="632393" y="632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00402" tIns="22670" rIns="655062" bIns="226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/>
                <a:t>Укрепление лучших образовательных и воспитательных практик</a:t>
              </a:r>
              <a:endParaRPr lang="ru-RU" sz="1400" b="1" kern="1200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23528" y="1556792"/>
            <a:ext cx="8640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rgbClr val="1F4E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Цель проекта </a:t>
            </a:r>
            <a:r>
              <a:rPr lang="ru-RU" sz="2000" dirty="0" smtClean="0"/>
              <a:t>— </a:t>
            </a:r>
            <a:r>
              <a:rPr lang="ru-RU" sz="2000" b="1" dirty="0" smtClean="0"/>
              <a:t>создание равных условий для качественного образования, реализации идеологии единого образовательного пространства для каждого школьника </a:t>
            </a:r>
            <a:endParaRPr lang="ru-RU" sz="2000" dirty="0" smtClean="0"/>
          </a:p>
        </p:txBody>
      </p:sp>
      <p:pic>
        <p:nvPicPr>
          <p:cNvPr id="1026" name="Picture 2" descr="https://cdn-icons-png.flaticon.com/512/7758/775819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1048"/>
            <a:ext cx="1592437" cy="2123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7442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2844" y="1000108"/>
          <a:ext cx="8786874" cy="5500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7600358" cy="72547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Система регионального научно-методического сопровождения педагогических работников и управленческих кадров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Z:\Лого ТИРОиПК\логотип ТИРОиПК синий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2" y="116632"/>
            <a:ext cx="899592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548680"/>
            <a:ext cx="8712968" cy="2736304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обеспечивает условия (материально-технические, финансовые, кадровые и иные) для достижения показателей национального проекта «Образование»;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разрабатывает и утверждает паспорт региональной системы научно-методического сопровождения педагогических работников и управленческих кадров;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обеспечивает заключение трехсторонних соглашений между Министерством образования Республики Тыва, муниципальными органами местного самоуправления, осуществляющими управление в сфере образования, и ГАОУ ДПО </a:t>
            </a:r>
            <a:r>
              <a:rPr lang="ru-RU" sz="1600" dirty="0" err="1" smtClean="0">
                <a:solidFill>
                  <a:schemeClr val="accent6">
                    <a:lumMod val="75000"/>
                  </a:schemeClr>
                </a:solidFill>
              </a:rPr>
              <a:t>ТИРОиПК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 о взаимодействии и совместной реализации мероприятий, направленных на научно-методическое сопровождение педагогических кадров.</a:t>
            </a:r>
            <a:endParaRPr lang="ru-RU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7772400" cy="49006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Министерство образования Республики Тыва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3356992"/>
            <a:ext cx="8136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ГАОУ ДПО «</a:t>
            </a:r>
            <a:r>
              <a:rPr lang="ru-RU" b="1" dirty="0" err="1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ТИРОиПК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» </a:t>
            </a:r>
            <a:b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</a:b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Центр непрерывного повышения профессионального мастерства педагогических работников</a:t>
            </a:r>
            <a:endParaRPr lang="ru-RU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4221088"/>
            <a:ext cx="85689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 динамичный методический ресурс;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 ведущий институт вовлечения управленческих и педагогических работников</a:t>
            </a:r>
            <a:b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в национальную систему профессионального роста;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 структура, способная обеспечить быстрое реагирование на актуальные педагогические запросы;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 площадка для решения практико-ориентированных задач педагогов;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 площадка обмена инновациями и реализации программ «горизонтального обучения», наставничества и </a:t>
            </a:r>
            <a:r>
              <a:rPr lang="ru-RU" sz="1600" dirty="0" err="1" smtClean="0">
                <a:solidFill>
                  <a:schemeClr val="accent4">
                    <a:lumMod val="75000"/>
                  </a:schemeClr>
                </a:solidFill>
              </a:rPr>
              <a:t>менторства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9552" y="188640"/>
            <a:ext cx="8229600" cy="706437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Организационно-функциональная  структура системы методической поддержки  педагогических работников и управленческих кадров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</p:nvPr>
        </p:nvGraphicFramePr>
        <p:xfrm>
          <a:off x="0" y="981075"/>
          <a:ext cx="9036050" cy="5589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Белекмаа\Desktop\схема модели рис.jpg"/>
          <p:cNvPicPr>
            <a:picLocks noGrp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1562</TotalTime>
  <Words>2085</Words>
  <Application>Microsoft Office PowerPoint</Application>
  <PresentationFormat>Экран (4:3)</PresentationFormat>
  <Paragraphs>463</Paragraphs>
  <Slides>28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0" baseType="lpstr">
      <vt:lpstr>Открытая</vt:lpstr>
      <vt:lpstr>Visio</vt:lpstr>
      <vt:lpstr>Педагогические кадры: непрерывное научно-методическое сопровождение                      </vt:lpstr>
      <vt:lpstr>Система образования – самый большой элемент социальной сферы Республики Тыва</vt:lpstr>
      <vt:lpstr>Численность педагогических работников ОО республики </vt:lpstr>
      <vt:lpstr>Национальная система профессионального роста  педагогических работников</vt:lpstr>
      <vt:lpstr>«Школа Минпросвещения России»  в системе образования с 1 сентября 2022 г.</vt:lpstr>
      <vt:lpstr>Система регионального научно-методического сопровождения педагогических работников и управленческих кадров</vt:lpstr>
      <vt:lpstr>Министерство образования Республики Тыва</vt:lpstr>
      <vt:lpstr>Организационно-функциональная  структура системы методической поддержки  педагогических работников и управленческих кадров</vt:lpstr>
      <vt:lpstr>Слайд 9</vt:lpstr>
      <vt:lpstr>Методическая служба</vt:lpstr>
      <vt:lpstr>Наставничество в образовании в современных условиях</vt:lpstr>
      <vt:lpstr>Диагностика сформированности профессиональных компетенций педагогических работников</vt:lpstr>
      <vt:lpstr>Слайд 13</vt:lpstr>
      <vt:lpstr>Слайд 14</vt:lpstr>
      <vt:lpstr>Диагностика предметных и методических компетенций педагогов</vt:lpstr>
      <vt:lpstr>Слайд 16</vt:lpstr>
      <vt:lpstr>Диагностика предметных и методических компетенций</vt:lpstr>
      <vt:lpstr>Направления индивидуальной профессиональной траектории учителя</vt:lpstr>
      <vt:lpstr>Слайд 19</vt:lpstr>
      <vt:lpstr>Мероприятия по повышению квалификации педагогов</vt:lpstr>
      <vt:lpstr>Олимпиады для педагогов</vt:lpstr>
      <vt:lpstr>Мониторинг готовности к введению ФГОС (30.06.2022г)</vt:lpstr>
      <vt:lpstr>Потребность в кадрах в ОО Республики Тыва</vt:lpstr>
      <vt:lpstr>Региональная система ДПО</vt:lpstr>
      <vt:lpstr>Сетевое взаимодействие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Педагогические кадры: непрерывное научно-методическое сопровождение</dc:title>
  <dc:creator>ТогочаковаТН</dc:creator>
  <cp:lastModifiedBy>Тамара Николаевна</cp:lastModifiedBy>
  <cp:revision>132</cp:revision>
  <dcterms:created xsi:type="dcterms:W3CDTF">2022-08-10T06:55:45Z</dcterms:created>
  <dcterms:modified xsi:type="dcterms:W3CDTF">2022-08-26T01:50:33Z</dcterms:modified>
</cp:coreProperties>
</file>